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64" r:id="rId11"/>
    <p:sldId id="265" r:id="rId12"/>
    <p:sldId id="282" r:id="rId13"/>
    <p:sldId id="273" r:id="rId14"/>
    <p:sldId id="270" r:id="rId15"/>
    <p:sldId id="275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6"/>
    <p:restoredTop sz="94660"/>
  </p:normalViewPr>
  <p:slideViewPr>
    <p:cSldViewPr snapToGrid="0">
      <p:cViewPr varScale="1">
        <p:scale>
          <a:sx n="123" d="100"/>
          <a:sy n="123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4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7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8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0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κείμενο, ζωγραφιά, σκίτσο/σχέδιο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86A44F3-57C4-A7C8-80F7-B4C485E9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επαγγελματική κάρτ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2C0811FE-AB04-0DA9-A366-E7EFCC332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8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E4AF505A-3548-11C6-CDEC-4A61F41CC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" r="1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καρτούν, ανθρώπινο πρόσωπο&#10;&#10;Περιγραφή που δημιουργήθηκε αυτόματα">
            <a:extLst>
              <a:ext uri="{FF2B5EF4-FFF2-40B4-BE49-F238E27FC236}">
                <a16:creationId xmlns:a16="http://schemas.microsoft.com/office/drawing/2014/main" id="{DCF8BE97-FD31-10D5-B88C-613C17278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A9EB772-DAB6-5D86-53B6-6E2E22B7D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κίτσο/σχέδιο, ανθρώπινο πρόσωπο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B4A2B3D-28BD-3076-3E67-225574C12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2" r="1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υπολογιστής, στιγμιότυπο οθόνης, λειτουργικό σύστ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581E66EC-4D6B-7E95-F984-727EBD07C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34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5F9764E-62DD-ADA3-F065-21BC1F99F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τοποθεσία web, ιστοσελ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FF0C45F1-0A2B-09AF-E1D2-586C69FE2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στιγμιότυπο οθόνης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BF90335-A3BD-3B5A-38A5-75219D23F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στιγμιότυπο οθόνης, κείμε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2ECF10B-FEB8-2495-EB5B-E61836713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8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γραμματοσειρά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5BFA883-1803-E429-E904-D97A4EFC8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γραμματοσειρά, σχεδίαση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7F6486A-C3FF-6D02-0870-D0AFA451B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6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λογισμικό, αριθμός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428420E5-D8F1-D162-3B2F-58C2FD615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09A452E-E219-A7CD-4DBA-C43F698BB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μελάνη, γράμμα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5427336-64DF-7A2C-8F26-71240F8E7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2" r="1" b="1"/>
          <a:stretch/>
        </p:blipFill>
        <p:spPr>
          <a:xfrm>
            <a:off x="20" y="0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επαγγελματική κάρτα, μόδ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0B28466-8C35-6BD8-5F11-97C4EAEB1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σχεδίαση, πρ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DFC4F8F6-46D3-1815-5EF5-7BB18507C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8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4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διάγραμμ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AA7CE56-EF30-33FE-1D66-E7AAD0E30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F0313F6-6730-5E3A-9870-8CC785DD7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διάγραμμ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D2AB3ED-8A4B-4F65-806E-47E18B7C6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1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6B4F65-EE0E-4A52-B5A5-85584D08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CBD4AD8-BABB-BB43-F687-F52255529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2817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Ευρεία οθόνη</PresentationFormat>
  <Paragraphs>0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Neue Haas Grotesk Text Pro</vt:lpstr>
      <vt:lpstr>BjornVTI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Kardakou Maria</dc:creator>
  <cp:lastModifiedBy>Kardakou Maria</cp:lastModifiedBy>
  <cp:revision>2</cp:revision>
  <dcterms:created xsi:type="dcterms:W3CDTF">2024-01-10T08:58:20Z</dcterms:created>
  <dcterms:modified xsi:type="dcterms:W3CDTF">2024-01-22T21:29:21Z</dcterms:modified>
</cp:coreProperties>
</file>