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9"/>
  </p:notesMasterIdLst>
  <p:sldIdLst>
    <p:sldId id="279" r:id="rId5"/>
    <p:sldId id="256" r:id="rId6"/>
    <p:sldId id="263" r:id="rId7"/>
    <p:sldId id="257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1" r:id="rId19"/>
    <p:sldId id="265" r:id="rId20"/>
    <p:sldId id="266" r:id="rId21"/>
    <p:sldId id="267" r:id="rId22"/>
    <p:sldId id="270" r:id="rId23"/>
    <p:sldId id="273" r:id="rId24"/>
    <p:sldId id="292" r:id="rId25"/>
    <p:sldId id="278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AAA3"/>
    <a:srgbClr val="E4D2E1"/>
    <a:srgbClr val="D2B8C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35F82A-289C-4F89-A9EA-1B8D25444742}" v="2" dt="2024-01-10T19:55:11.451"/>
    <p1510:client id="{42B12A65-2373-4FB3-8C68-31D65E65F279}" v="9" dt="2024-01-10T20:10:53.372"/>
    <p1510:client id="{DACC75B3-0A1D-9EF3-6A1D-63C32E6A9BDA}" v="580" dt="2024-01-10T19:52:51.426"/>
    <p1510:client id="{EEA70C0B-D765-4E96-8A34-B7CB438383B2}" v="2" dt="2024-01-10T19:18:01.933"/>
    <p1510:client id="{F53AA655-9C48-490A-906F-7F3CBD030B1E}" v="19" dt="2024-01-10T18:28:51.6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41" y="60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sileiou Aikaterini" userId="S::avasileiou@ihu.edu.gr::d0768ba8-f9c8-4ea6-a77b-5d18243564ff" providerId="AD" clId="Web-{EEA70C0B-D765-4E96-8A34-B7CB438383B2}"/>
    <pc:docChg chg="addSld delSld">
      <pc:chgData name="Vasileiou Aikaterini" userId="S::avasileiou@ihu.edu.gr::d0768ba8-f9c8-4ea6-a77b-5d18243564ff" providerId="AD" clId="Web-{EEA70C0B-D765-4E96-8A34-B7CB438383B2}" dt="2024-01-10T19:18:01.933" v="1"/>
      <pc:docMkLst>
        <pc:docMk/>
      </pc:docMkLst>
      <pc:sldChg chg="new del">
        <pc:chgData name="Vasileiou Aikaterini" userId="S::avasileiou@ihu.edu.gr::d0768ba8-f9c8-4ea6-a77b-5d18243564ff" providerId="AD" clId="Web-{EEA70C0B-D765-4E96-8A34-B7CB438383B2}" dt="2024-01-10T19:18:01.933" v="1"/>
        <pc:sldMkLst>
          <pc:docMk/>
          <pc:sldMk cId="3132628161" sldId="272"/>
        </pc:sldMkLst>
      </pc:sldChg>
    </pc:docChg>
  </pc:docChgLst>
  <pc:docChgLst>
    <pc:chgData name="Vasileiou Aikaterini" userId="S::avasileiou@ihu.edu.gr::d0768ba8-f9c8-4ea6-a77b-5d18243564ff" providerId="AD" clId="Web-{4135F82A-289C-4F89-A9EA-1B8D25444742}"/>
    <pc:docChg chg="addSld">
      <pc:chgData name="Vasileiou Aikaterini" userId="S::avasileiou@ihu.edu.gr::d0768ba8-f9c8-4ea6-a77b-5d18243564ff" providerId="AD" clId="Web-{4135F82A-289C-4F89-A9EA-1B8D25444742}" dt="2024-01-10T19:55:11.451" v="1"/>
      <pc:docMkLst>
        <pc:docMk/>
      </pc:docMkLst>
      <pc:sldChg chg="add">
        <pc:chgData name="Vasileiou Aikaterini" userId="S::avasileiou@ihu.edu.gr::d0768ba8-f9c8-4ea6-a77b-5d18243564ff" providerId="AD" clId="Web-{4135F82A-289C-4F89-A9EA-1B8D25444742}" dt="2024-01-10T19:54:24.247" v="0"/>
        <pc:sldMkLst>
          <pc:docMk/>
          <pc:sldMk cId="1353449711" sldId="272"/>
        </pc:sldMkLst>
      </pc:sldChg>
      <pc:sldChg chg="add">
        <pc:chgData name="Vasileiou Aikaterini" userId="S::avasileiou@ihu.edu.gr::d0768ba8-f9c8-4ea6-a77b-5d18243564ff" providerId="AD" clId="Web-{4135F82A-289C-4F89-A9EA-1B8D25444742}" dt="2024-01-10T19:55:11.451" v="1"/>
        <pc:sldMkLst>
          <pc:docMk/>
          <pc:sldMk cId="2106263081" sldId="278"/>
        </pc:sldMkLst>
      </pc:sldChg>
    </pc:docChg>
  </pc:docChgLst>
  <pc:docChgLst>
    <pc:chgData name="Vasileiou Aikaterini" userId="S::avasileiou@ihu.edu.gr::d0768ba8-f9c8-4ea6-a77b-5d18243564ff" providerId="AD" clId="Web-{42B12A65-2373-4FB3-8C68-31D65E65F279}"/>
    <pc:docChg chg="addSld modSld">
      <pc:chgData name="Vasileiou Aikaterini" userId="S::avasileiou@ihu.edu.gr::d0768ba8-f9c8-4ea6-a77b-5d18243564ff" providerId="AD" clId="Web-{42B12A65-2373-4FB3-8C68-31D65E65F279}" dt="2024-01-10T20:10:53.372" v="8" actId="1076"/>
      <pc:docMkLst>
        <pc:docMk/>
      </pc:docMkLst>
      <pc:sldChg chg="add">
        <pc:chgData name="Vasileiou Aikaterini" userId="S::avasileiou@ihu.edu.gr::d0768ba8-f9c8-4ea6-a77b-5d18243564ff" providerId="AD" clId="Web-{42B12A65-2373-4FB3-8C68-31D65E65F279}" dt="2024-01-10T20:09:20.198" v="0"/>
        <pc:sldMkLst>
          <pc:docMk/>
          <pc:sldMk cId="4131006929" sldId="275"/>
        </pc:sldMkLst>
      </pc:sldChg>
      <pc:sldChg chg="addSp modSp add">
        <pc:chgData name="Vasileiou Aikaterini" userId="S::avasileiou@ihu.edu.gr::d0768ba8-f9c8-4ea6-a77b-5d18243564ff" providerId="AD" clId="Web-{42B12A65-2373-4FB3-8C68-31D65E65F279}" dt="2024-01-10T20:10:53.372" v="8" actId="1076"/>
        <pc:sldMkLst>
          <pc:docMk/>
          <pc:sldMk cId="372095640" sldId="276"/>
        </pc:sldMkLst>
        <pc:spChg chg="mod">
          <ac:chgData name="Vasileiou Aikaterini" userId="S::avasileiou@ihu.edu.gr::d0768ba8-f9c8-4ea6-a77b-5d18243564ff" providerId="AD" clId="Web-{42B12A65-2373-4FB3-8C68-31D65E65F279}" dt="2024-01-10T20:10:53.372" v="8" actId="1076"/>
          <ac:spMkLst>
            <pc:docMk/>
            <pc:sldMk cId="372095640" sldId="276"/>
            <ac:spMk id="3" creationId="{931A499F-437A-9AB9-B2EF-DA7021A89F94}"/>
          </ac:spMkLst>
        </pc:spChg>
        <pc:picChg chg="add mod">
          <ac:chgData name="Vasileiou Aikaterini" userId="S::avasileiou@ihu.edu.gr::d0768ba8-f9c8-4ea6-a77b-5d18243564ff" providerId="AD" clId="Web-{42B12A65-2373-4FB3-8C68-31D65E65F279}" dt="2024-01-10T20:10:37.341" v="7" actId="1076"/>
          <ac:picMkLst>
            <pc:docMk/>
            <pc:sldMk cId="372095640" sldId="276"/>
            <ac:picMk id="5" creationId="{F238FFDE-69D0-29F4-C082-AF9FBBB586B9}"/>
          </ac:picMkLst>
        </pc:picChg>
      </pc:sldChg>
      <pc:sldChg chg="modSp">
        <pc:chgData name="Vasileiou Aikaterini" userId="S::avasileiou@ihu.edu.gr::d0768ba8-f9c8-4ea6-a77b-5d18243564ff" providerId="AD" clId="Web-{42B12A65-2373-4FB3-8C68-31D65E65F279}" dt="2024-01-10T20:10:18.450" v="4" actId="1076"/>
        <pc:sldMkLst>
          <pc:docMk/>
          <pc:sldMk cId="2050190914" sldId="277"/>
        </pc:sldMkLst>
        <pc:spChg chg="mod">
          <ac:chgData name="Vasileiou Aikaterini" userId="S::avasileiou@ihu.edu.gr::d0768ba8-f9c8-4ea6-a77b-5d18243564ff" providerId="AD" clId="Web-{42B12A65-2373-4FB3-8C68-31D65E65F279}" dt="2024-01-10T20:10:15.825" v="3" actId="1076"/>
          <ac:spMkLst>
            <pc:docMk/>
            <pc:sldMk cId="2050190914" sldId="277"/>
            <ac:spMk id="3" creationId="{94A0BB45-E393-55EC-2764-72BE0FA9D348}"/>
          </ac:spMkLst>
        </pc:spChg>
        <pc:picChg chg="mod">
          <ac:chgData name="Vasileiou Aikaterini" userId="S::avasileiou@ihu.edu.gr::d0768ba8-f9c8-4ea6-a77b-5d18243564ff" providerId="AD" clId="Web-{42B12A65-2373-4FB3-8C68-31D65E65F279}" dt="2024-01-10T20:10:18.450" v="4" actId="1076"/>
          <ac:picMkLst>
            <pc:docMk/>
            <pc:sldMk cId="2050190914" sldId="277"/>
            <ac:picMk id="4" creationId="{F1A20720-9ACC-783D-0C49-9EEC1B650F62}"/>
          </ac:picMkLst>
        </pc:picChg>
      </pc:sldChg>
    </pc:docChg>
  </pc:docChgLst>
  <pc:docChgLst>
    <pc:chgData name="Kalymniou Kalliopi" userId="S::kkalymniou@ihu.edu.gr::0c23c228-b802-4377-aa96-ab7663897cf3" providerId="AD" clId="Web-{DACC75B3-0A1D-9EF3-6A1D-63C32E6A9BDA}"/>
    <pc:docChg chg="addSld delSld modSld">
      <pc:chgData name="Kalymniou Kalliopi" userId="S::kkalymniou@ihu.edu.gr::0c23c228-b802-4377-aa96-ab7663897cf3" providerId="AD" clId="Web-{DACC75B3-0A1D-9EF3-6A1D-63C32E6A9BDA}" dt="2024-01-10T19:52:51.426" v="567"/>
      <pc:docMkLst>
        <pc:docMk/>
      </pc:docMkLst>
      <pc:sldChg chg="modSp">
        <pc:chgData name="Kalymniou Kalliopi" userId="S::kkalymniou@ihu.edu.gr::0c23c228-b802-4377-aa96-ab7663897cf3" providerId="AD" clId="Web-{DACC75B3-0A1D-9EF3-6A1D-63C32E6A9BDA}" dt="2024-01-10T19:25:32.427" v="20" actId="20577"/>
        <pc:sldMkLst>
          <pc:docMk/>
          <pc:sldMk cId="0" sldId="263"/>
        </pc:sldMkLst>
        <pc:spChg chg="mod">
          <ac:chgData name="Kalymniou Kalliopi" userId="S::kkalymniou@ihu.edu.gr::0c23c228-b802-4377-aa96-ab7663897cf3" providerId="AD" clId="Web-{DACC75B3-0A1D-9EF3-6A1D-63C32E6A9BDA}" dt="2024-01-10T19:25:11.567" v="12" actId="1076"/>
          <ac:spMkLst>
            <pc:docMk/>
            <pc:sldMk cId="0" sldId="263"/>
            <ac:spMk id="5" creationId="{00000000-0000-0000-0000-000000000000}"/>
          </ac:spMkLst>
        </pc:spChg>
        <pc:spChg chg="mod">
          <ac:chgData name="Kalymniou Kalliopi" userId="S::kkalymniou@ihu.edu.gr::0c23c228-b802-4377-aa96-ab7663897cf3" providerId="AD" clId="Web-{DACC75B3-0A1D-9EF3-6A1D-63C32E6A9BDA}" dt="2024-01-10T19:25:32.427" v="20" actId="20577"/>
          <ac:spMkLst>
            <pc:docMk/>
            <pc:sldMk cId="0" sldId="263"/>
            <ac:spMk id="6" creationId="{00000000-0000-0000-0000-000000000000}"/>
          </ac:spMkLst>
        </pc:spChg>
      </pc:sldChg>
      <pc:sldChg chg="new del">
        <pc:chgData name="Kalymniou Kalliopi" userId="S::kkalymniou@ihu.edu.gr::0c23c228-b802-4377-aa96-ab7663897cf3" providerId="AD" clId="Web-{DACC75B3-0A1D-9EF3-6A1D-63C32E6A9BDA}" dt="2024-01-10T19:27:53.695" v="25"/>
        <pc:sldMkLst>
          <pc:docMk/>
          <pc:sldMk cId="1606005848" sldId="272"/>
        </pc:sldMkLst>
      </pc:sldChg>
      <pc:sldChg chg="new del">
        <pc:chgData name="Kalymniou Kalliopi" userId="S::kkalymniou@ihu.edu.gr::0c23c228-b802-4377-aa96-ab7663897cf3" providerId="AD" clId="Web-{DACC75B3-0A1D-9EF3-6A1D-63C32E6A9BDA}" dt="2024-01-10T19:27:24.851" v="22"/>
        <pc:sldMkLst>
          <pc:docMk/>
          <pc:sldMk cId="2350797602" sldId="272"/>
        </pc:sldMkLst>
      </pc:sldChg>
      <pc:sldChg chg="new del">
        <pc:chgData name="Kalymniou Kalliopi" userId="S::kkalymniou@ihu.edu.gr::0c23c228-b802-4377-aa96-ab7663897cf3" providerId="AD" clId="Web-{DACC75B3-0A1D-9EF3-6A1D-63C32E6A9BDA}" dt="2024-01-10T19:28:26.211" v="29"/>
        <pc:sldMkLst>
          <pc:docMk/>
          <pc:sldMk cId="2934469481" sldId="272"/>
        </pc:sldMkLst>
      </pc:sldChg>
      <pc:sldChg chg="delSp modSp add replId">
        <pc:chgData name="Kalymniou Kalliopi" userId="S::kkalymniou@ihu.edu.gr::0c23c228-b802-4377-aa96-ab7663897cf3" providerId="AD" clId="Web-{DACC75B3-0A1D-9EF3-6A1D-63C32E6A9BDA}" dt="2024-01-10T19:37:18.065" v="127" actId="20577"/>
        <pc:sldMkLst>
          <pc:docMk/>
          <pc:sldMk cId="2065825626" sldId="273"/>
        </pc:sldMkLst>
        <pc:spChg chg="mod">
          <ac:chgData name="Kalymniou Kalliopi" userId="S::kkalymniou@ihu.edu.gr::0c23c228-b802-4377-aa96-ab7663897cf3" providerId="AD" clId="Web-{DACC75B3-0A1D-9EF3-6A1D-63C32E6A9BDA}" dt="2024-01-10T19:30:04.635" v="63" actId="1076"/>
          <ac:spMkLst>
            <pc:docMk/>
            <pc:sldMk cId="2065825626" sldId="273"/>
            <ac:spMk id="3" creationId="{31BCBBC9-BCF0-4870-7AD2-AEE71947CD79}"/>
          </ac:spMkLst>
        </pc:spChg>
        <pc:spChg chg="mod">
          <ac:chgData name="Kalymniou Kalliopi" userId="S::kkalymniou@ihu.edu.gr::0c23c228-b802-4377-aa96-ab7663897cf3" providerId="AD" clId="Web-{DACC75B3-0A1D-9EF3-6A1D-63C32E6A9BDA}" dt="2024-01-10T19:37:18.065" v="127" actId="20577"/>
          <ac:spMkLst>
            <pc:docMk/>
            <pc:sldMk cId="2065825626" sldId="273"/>
            <ac:spMk id="4" creationId="{0E1B2E97-AD48-04F1-C15F-C5FD9A0A7C91}"/>
          </ac:spMkLst>
        </pc:spChg>
        <pc:spChg chg="del">
          <ac:chgData name="Kalymniou Kalliopi" userId="S::kkalymniou@ihu.edu.gr::0c23c228-b802-4377-aa96-ab7663897cf3" providerId="AD" clId="Web-{DACC75B3-0A1D-9EF3-6A1D-63C32E6A9BDA}" dt="2024-01-10T19:30:22.541" v="65"/>
          <ac:spMkLst>
            <pc:docMk/>
            <pc:sldMk cId="2065825626" sldId="273"/>
            <ac:spMk id="5" creationId="{9DFFB8C9-A673-2CAF-2AD7-C7BB665D2D2A}"/>
          </ac:spMkLst>
        </pc:spChg>
        <pc:spChg chg="del">
          <ac:chgData name="Kalymniou Kalliopi" userId="S::kkalymniou@ihu.edu.gr::0c23c228-b802-4377-aa96-ab7663897cf3" providerId="AD" clId="Web-{DACC75B3-0A1D-9EF3-6A1D-63C32E6A9BDA}" dt="2024-01-10T19:29:34.197" v="49"/>
          <ac:spMkLst>
            <pc:docMk/>
            <pc:sldMk cId="2065825626" sldId="273"/>
            <ac:spMk id="6" creationId="{DBBA6FC4-4D8F-DCEA-58BF-8D7604468C9A}"/>
          </ac:spMkLst>
        </pc:spChg>
        <pc:spChg chg="del">
          <ac:chgData name="Kalymniou Kalliopi" userId="S::kkalymniou@ihu.edu.gr::0c23c228-b802-4377-aa96-ab7663897cf3" providerId="AD" clId="Web-{DACC75B3-0A1D-9EF3-6A1D-63C32E6A9BDA}" dt="2024-01-10T19:29:33.212" v="48"/>
          <ac:spMkLst>
            <pc:docMk/>
            <pc:sldMk cId="2065825626" sldId="273"/>
            <ac:spMk id="7" creationId="{E0083A96-2A1D-96FB-6070-8EE9ADF698A9}"/>
          </ac:spMkLst>
        </pc:spChg>
        <pc:spChg chg="del mod">
          <ac:chgData name="Kalymniou Kalliopi" userId="S::kkalymniou@ihu.edu.gr::0c23c228-b802-4377-aa96-ab7663897cf3" providerId="AD" clId="Web-{DACC75B3-0A1D-9EF3-6A1D-63C32E6A9BDA}" dt="2024-01-10T19:29:30.509" v="46"/>
          <ac:spMkLst>
            <pc:docMk/>
            <pc:sldMk cId="2065825626" sldId="273"/>
            <ac:spMk id="8" creationId="{3AE47C3B-B594-1D59-39E5-9A42EFC666FA}"/>
          </ac:spMkLst>
        </pc:spChg>
        <pc:spChg chg="del mod">
          <ac:chgData name="Kalymniou Kalliopi" userId="S::kkalymniou@ihu.edu.gr::0c23c228-b802-4377-aa96-ab7663897cf3" providerId="AD" clId="Web-{DACC75B3-0A1D-9EF3-6A1D-63C32E6A9BDA}" dt="2024-01-10T19:29:28.915" v="45"/>
          <ac:spMkLst>
            <pc:docMk/>
            <pc:sldMk cId="2065825626" sldId="273"/>
            <ac:spMk id="9" creationId="{1ECA7A33-1505-6C3D-27C4-265006306AF3}"/>
          </ac:spMkLst>
        </pc:spChg>
        <pc:spChg chg="del">
          <ac:chgData name="Kalymniou Kalliopi" userId="S::kkalymniou@ihu.edu.gr::0c23c228-b802-4377-aa96-ab7663897cf3" providerId="AD" clId="Web-{DACC75B3-0A1D-9EF3-6A1D-63C32E6A9BDA}" dt="2024-01-10T19:29:16.118" v="38"/>
          <ac:spMkLst>
            <pc:docMk/>
            <pc:sldMk cId="2065825626" sldId="273"/>
            <ac:spMk id="10" creationId="{C002109B-F87B-9744-6B08-D6724030CD2C}"/>
          </ac:spMkLst>
        </pc:spChg>
        <pc:spChg chg="del">
          <ac:chgData name="Kalymniou Kalliopi" userId="S::kkalymniou@ihu.edu.gr::0c23c228-b802-4377-aa96-ab7663897cf3" providerId="AD" clId="Web-{DACC75B3-0A1D-9EF3-6A1D-63C32E6A9BDA}" dt="2024-01-10T19:29:44.947" v="55"/>
          <ac:spMkLst>
            <pc:docMk/>
            <pc:sldMk cId="2065825626" sldId="273"/>
            <ac:spMk id="11" creationId="{03C952A6-77FE-46FD-CFFF-14F11A29D8E5}"/>
          </ac:spMkLst>
        </pc:spChg>
        <pc:spChg chg="del">
          <ac:chgData name="Kalymniou Kalliopi" userId="S::kkalymniou@ihu.edu.gr::0c23c228-b802-4377-aa96-ab7663897cf3" providerId="AD" clId="Web-{DACC75B3-0A1D-9EF3-6A1D-63C32E6A9BDA}" dt="2024-01-10T19:29:31.884" v="47"/>
          <ac:spMkLst>
            <pc:docMk/>
            <pc:sldMk cId="2065825626" sldId="273"/>
            <ac:spMk id="12" creationId="{F8908C0A-5888-62CE-74D8-0F133674F96B}"/>
          </ac:spMkLst>
        </pc:spChg>
        <pc:spChg chg="del">
          <ac:chgData name="Kalymniou Kalliopi" userId="S::kkalymniou@ihu.edu.gr::0c23c228-b802-4377-aa96-ab7663897cf3" providerId="AD" clId="Web-{DACC75B3-0A1D-9EF3-6A1D-63C32E6A9BDA}" dt="2024-01-10T19:29:14.649" v="36"/>
          <ac:spMkLst>
            <pc:docMk/>
            <pc:sldMk cId="2065825626" sldId="273"/>
            <ac:spMk id="13" creationId="{F9433165-6527-3C70-0D80-91D561A9BBF7}"/>
          </ac:spMkLst>
        </pc:spChg>
        <pc:spChg chg="del mod">
          <ac:chgData name="Kalymniou Kalliopi" userId="S::kkalymniou@ihu.edu.gr::0c23c228-b802-4377-aa96-ab7663897cf3" providerId="AD" clId="Web-{DACC75B3-0A1D-9EF3-6A1D-63C32E6A9BDA}" dt="2024-01-10T19:29:44.166" v="54"/>
          <ac:spMkLst>
            <pc:docMk/>
            <pc:sldMk cId="2065825626" sldId="273"/>
            <ac:spMk id="14" creationId="{C716FFD2-4797-CE9C-A22E-50265402F66A}"/>
          </ac:spMkLst>
        </pc:spChg>
        <pc:spChg chg="del">
          <ac:chgData name="Kalymniou Kalliopi" userId="S::kkalymniou@ihu.edu.gr::0c23c228-b802-4377-aa96-ab7663897cf3" providerId="AD" clId="Web-{DACC75B3-0A1D-9EF3-6A1D-63C32E6A9BDA}" dt="2024-01-10T19:29:40.353" v="52"/>
          <ac:spMkLst>
            <pc:docMk/>
            <pc:sldMk cId="2065825626" sldId="273"/>
            <ac:spMk id="15" creationId="{7EA87225-0E04-D72F-F0DC-34660A72E869}"/>
          </ac:spMkLst>
        </pc:spChg>
        <pc:spChg chg="del">
          <ac:chgData name="Kalymniou Kalliopi" userId="S::kkalymniou@ihu.edu.gr::0c23c228-b802-4377-aa96-ab7663897cf3" providerId="AD" clId="Web-{DACC75B3-0A1D-9EF3-6A1D-63C32E6A9BDA}" dt="2024-01-10T19:29:35.509" v="50"/>
          <ac:spMkLst>
            <pc:docMk/>
            <pc:sldMk cId="2065825626" sldId="273"/>
            <ac:spMk id="16" creationId="{51E8B58A-F9CD-342E-B2A0-C0DB25FE73FA}"/>
          </ac:spMkLst>
        </pc:spChg>
        <pc:spChg chg="del">
          <ac:chgData name="Kalymniou Kalliopi" userId="S::kkalymniou@ihu.edu.gr::0c23c228-b802-4377-aa96-ab7663897cf3" providerId="AD" clId="Web-{DACC75B3-0A1D-9EF3-6A1D-63C32E6A9BDA}" dt="2024-01-10T19:29:36.166" v="51"/>
          <ac:spMkLst>
            <pc:docMk/>
            <pc:sldMk cId="2065825626" sldId="273"/>
            <ac:spMk id="17" creationId="{E24292AF-8CC9-4E22-0BE4-26AD6F107864}"/>
          </ac:spMkLst>
        </pc:spChg>
        <pc:spChg chg="del">
          <ac:chgData name="Kalymniou Kalliopi" userId="S::kkalymniou@ihu.edu.gr::0c23c228-b802-4377-aa96-ab7663897cf3" providerId="AD" clId="Web-{DACC75B3-0A1D-9EF3-6A1D-63C32E6A9BDA}" dt="2024-01-10T19:29:13.774" v="35"/>
          <ac:spMkLst>
            <pc:docMk/>
            <pc:sldMk cId="2065825626" sldId="273"/>
            <ac:spMk id="18" creationId="{33D03B39-76C5-122F-893B-EA99B7CE878B}"/>
          </ac:spMkLst>
        </pc:spChg>
        <pc:spChg chg="del mod">
          <ac:chgData name="Kalymniou Kalliopi" userId="S::kkalymniou@ihu.edu.gr::0c23c228-b802-4377-aa96-ab7663897cf3" providerId="AD" clId="Web-{DACC75B3-0A1D-9EF3-6A1D-63C32E6A9BDA}" dt="2024-01-10T19:29:27.072" v="44"/>
          <ac:spMkLst>
            <pc:docMk/>
            <pc:sldMk cId="2065825626" sldId="273"/>
            <ac:spMk id="19" creationId="{56BDA816-4EEB-FB63-FD74-83B67D01B028}"/>
          </ac:spMkLst>
        </pc:spChg>
        <pc:spChg chg="mod">
          <ac:chgData name="Kalymniou Kalliopi" userId="S::kkalymniou@ihu.edu.gr::0c23c228-b802-4377-aa96-ab7663897cf3" providerId="AD" clId="Web-{DACC75B3-0A1D-9EF3-6A1D-63C32E6A9BDA}" dt="2024-01-10T19:28:39.743" v="32" actId="20577"/>
          <ac:spMkLst>
            <pc:docMk/>
            <pc:sldMk cId="2065825626" sldId="273"/>
            <ac:spMk id="20" creationId="{41B216E2-631C-7BF1-8A5D-BF646275B05F}"/>
          </ac:spMkLst>
        </pc:spChg>
        <pc:spChg chg="del">
          <ac:chgData name="Kalymniou Kalliopi" userId="S::kkalymniou@ihu.edu.gr::0c23c228-b802-4377-aa96-ab7663897cf3" providerId="AD" clId="Web-{DACC75B3-0A1D-9EF3-6A1D-63C32E6A9BDA}" dt="2024-01-10T19:29:49.619" v="58"/>
          <ac:spMkLst>
            <pc:docMk/>
            <pc:sldMk cId="2065825626" sldId="273"/>
            <ac:spMk id="21" creationId="{BEDE4C03-6F5D-A576-0A00-6C078A9A458F}"/>
          </ac:spMkLst>
        </pc:spChg>
        <pc:spChg chg="del">
          <ac:chgData name="Kalymniou Kalliopi" userId="S::kkalymniou@ihu.edu.gr::0c23c228-b802-4377-aa96-ab7663897cf3" providerId="AD" clId="Web-{DACC75B3-0A1D-9EF3-6A1D-63C32E6A9BDA}" dt="2024-01-10T19:29:51.650" v="59"/>
          <ac:spMkLst>
            <pc:docMk/>
            <pc:sldMk cId="2065825626" sldId="273"/>
            <ac:spMk id="22" creationId="{F83D9E06-9FB5-54B2-DB2B-310C26A964B6}"/>
          </ac:spMkLst>
        </pc:spChg>
        <pc:spChg chg="del">
          <ac:chgData name="Kalymniou Kalliopi" userId="S::kkalymniou@ihu.edu.gr::0c23c228-b802-4377-aa96-ab7663897cf3" providerId="AD" clId="Web-{DACC75B3-0A1D-9EF3-6A1D-63C32E6A9BDA}" dt="2024-01-10T19:29:12.603" v="34"/>
          <ac:spMkLst>
            <pc:docMk/>
            <pc:sldMk cId="2065825626" sldId="273"/>
            <ac:spMk id="23" creationId="{B55671B5-88CC-102F-1CE5-79C6865E572C}"/>
          </ac:spMkLst>
        </pc:spChg>
        <pc:spChg chg="del">
          <ac:chgData name="Kalymniou Kalliopi" userId="S::kkalymniou@ihu.edu.gr::0c23c228-b802-4377-aa96-ab7663897cf3" providerId="AD" clId="Web-{DACC75B3-0A1D-9EF3-6A1D-63C32E6A9BDA}" dt="2024-01-10T19:29:48.619" v="57"/>
          <ac:spMkLst>
            <pc:docMk/>
            <pc:sldMk cId="2065825626" sldId="273"/>
            <ac:spMk id="24" creationId="{089D7010-0BC1-876C-3382-5D1D77D9AE76}"/>
          </ac:spMkLst>
        </pc:spChg>
        <pc:spChg chg="del mod">
          <ac:chgData name="Kalymniou Kalliopi" userId="S::kkalymniou@ihu.edu.gr::0c23c228-b802-4377-aa96-ab7663897cf3" providerId="AD" clId="Web-{DACC75B3-0A1D-9EF3-6A1D-63C32E6A9BDA}" dt="2024-01-10T19:29:46.775" v="56"/>
          <ac:spMkLst>
            <pc:docMk/>
            <pc:sldMk cId="2065825626" sldId="273"/>
            <ac:spMk id="25" creationId="{D99ED6F5-8AB1-787F-0939-A089A76D0707}"/>
          </ac:spMkLst>
        </pc:spChg>
      </pc:sldChg>
      <pc:sldChg chg="add del replId">
        <pc:chgData name="Kalymniou Kalliopi" userId="S::kkalymniou@ihu.edu.gr::0c23c228-b802-4377-aa96-ab7663897cf3" providerId="AD" clId="Web-{DACC75B3-0A1D-9EF3-6A1D-63C32E6A9BDA}" dt="2024-01-10T19:28:04.008" v="26"/>
        <pc:sldMkLst>
          <pc:docMk/>
          <pc:sldMk cId="3652367431" sldId="273"/>
        </pc:sldMkLst>
      </pc:sldChg>
      <pc:sldChg chg="new del">
        <pc:chgData name="Kalymniou Kalliopi" userId="S::kkalymniou@ihu.edu.gr::0c23c228-b802-4377-aa96-ab7663897cf3" providerId="AD" clId="Web-{DACC75B3-0A1D-9EF3-6A1D-63C32E6A9BDA}" dt="2024-01-10T19:39:14.864" v="130"/>
        <pc:sldMkLst>
          <pc:docMk/>
          <pc:sldMk cId="265924576" sldId="274"/>
        </pc:sldMkLst>
      </pc:sldChg>
      <pc:sldChg chg="modSp add del replId">
        <pc:chgData name="Kalymniou Kalliopi" userId="S::kkalymniou@ihu.edu.gr::0c23c228-b802-4377-aa96-ab7663897cf3" providerId="AD" clId="Web-{DACC75B3-0A1D-9EF3-6A1D-63C32E6A9BDA}" dt="2024-01-10T19:52:51.426" v="567"/>
        <pc:sldMkLst>
          <pc:docMk/>
          <pc:sldMk cId="326265453" sldId="275"/>
        </pc:sldMkLst>
        <pc:spChg chg="mod">
          <ac:chgData name="Kalymniou Kalliopi" userId="S::kkalymniou@ihu.edu.gr::0c23c228-b802-4377-aa96-ab7663897cf3" providerId="AD" clId="Web-{DACC75B3-0A1D-9EF3-6A1D-63C32E6A9BDA}" dt="2024-01-10T19:48:22.999" v="528" actId="20577"/>
          <ac:spMkLst>
            <pc:docMk/>
            <pc:sldMk cId="326265453" sldId="275"/>
            <ac:spMk id="4" creationId="{365B932F-3C7D-5BFB-3617-46CA40D7E744}"/>
          </ac:spMkLst>
        </pc:spChg>
        <pc:spChg chg="mod">
          <ac:chgData name="Kalymniou Kalliopi" userId="S::kkalymniou@ihu.edu.gr::0c23c228-b802-4377-aa96-ab7663897cf3" providerId="AD" clId="Web-{DACC75B3-0A1D-9EF3-6A1D-63C32E6A9BDA}" dt="2024-01-10T19:44:30.917" v="385" actId="1076"/>
          <ac:spMkLst>
            <pc:docMk/>
            <pc:sldMk cId="326265453" sldId="275"/>
            <ac:spMk id="20" creationId="{4F233BF1-A513-0923-E02C-64DC2FCFCCD8}"/>
          </ac:spMkLst>
        </pc:spChg>
      </pc:sldChg>
      <pc:sldChg chg="new del">
        <pc:chgData name="Kalymniou Kalliopi" userId="S::kkalymniou@ihu.edu.gr::0c23c228-b802-4377-aa96-ab7663897cf3" providerId="AD" clId="Web-{DACC75B3-0A1D-9EF3-6A1D-63C32E6A9BDA}" dt="2024-01-10T19:50:58.002" v="545"/>
        <pc:sldMkLst>
          <pc:docMk/>
          <pc:sldMk cId="159592924" sldId="276"/>
        </pc:sldMkLst>
      </pc:sldChg>
      <pc:sldChg chg="new del">
        <pc:chgData name="Kalymniou Kalliopi" userId="S::kkalymniou@ihu.edu.gr::0c23c228-b802-4377-aa96-ab7663897cf3" providerId="AD" clId="Web-{DACC75B3-0A1D-9EF3-6A1D-63C32E6A9BDA}" dt="2024-01-10T19:49:08.031" v="531"/>
        <pc:sldMkLst>
          <pc:docMk/>
          <pc:sldMk cId="3391673982" sldId="276"/>
        </pc:sldMkLst>
      </pc:sldChg>
      <pc:sldChg chg="modSp add replId">
        <pc:chgData name="Kalymniou Kalliopi" userId="S::kkalymniou@ihu.edu.gr::0c23c228-b802-4377-aa96-ab7663897cf3" providerId="AD" clId="Web-{DACC75B3-0A1D-9EF3-6A1D-63C32E6A9BDA}" dt="2024-01-10T19:52:44.067" v="566" actId="20577"/>
        <pc:sldMkLst>
          <pc:docMk/>
          <pc:sldMk cId="2050190914" sldId="277"/>
        </pc:sldMkLst>
        <pc:spChg chg="mod">
          <ac:chgData name="Kalymniou Kalliopi" userId="S::kkalymniou@ihu.edu.gr::0c23c228-b802-4377-aa96-ab7663897cf3" providerId="AD" clId="Web-{DACC75B3-0A1D-9EF3-6A1D-63C32E6A9BDA}" dt="2024-01-10T19:52:11.785" v="561" actId="1076"/>
          <ac:spMkLst>
            <pc:docMk/>
            <pc:sldMk cId="2050190914" sldId="277"/>
            <ac:spMk id="3" creationId="{94A0BB45-E393-55EC-2764-72BE0FA9D348}"/>
          </ac:spMkLst>
        </pc:spChg>
        <pc:spChg chg="mod">
          <ac:chgData name="Kalymniou Kalliopi" userId="S::kkalymniou@ihu.edu.gr::0c23c228-b802-4377-aa96-ab7663897cf3" providerId="AD" clId="Web-{DACC75B3-0A1D-9EF3-6A1D-63C32E6A9BDA}" dt="2024-01-10T19:52:33.301" v="564" actId="1076"/>
          <ac:spMkLst>
            <pc:docMk/>
            <pc:sldMk cId="2050190914" sldId="277"/>
            <ac:spMk id="5" creationId="{B77991BC-8453-7609-614D-513E064C5FB2}"/>
          </ac:spMkLst>
        </pc:spChg>
        <pc:spChg chg="mod">
          <ac:chgData name="Kalymniou Kalliopi" userId="S::kkalymniou@ihu.edu.gr::0c23c228-b802-4377-aa96-ab7663897cf3" providerId="AD" clId="Web-{DACC75B3-0A1D-9EF3-6A1D-63C32E6A9BDA}" dt="2024-01-10T19:52:44.067" v="566" actId="20577"/>
          <ac:spMkLst>
            <pc:docMk/>
            <pc:sldMk cId="2050190914" sldId="277"/>
            <ac:spMk id="6" creationId="{970E8C8A-9164-E56B-CEE3-0290488304D7}"/>
          </ac:spMkLst>
        </pc:spChg>
      </pc:sldChg>
      <pc:sldChg chg="modSp add del replId">
        <pc:chgData name="Kalymniou Kalliopi" userId="S::kkalymniou@ihu.edu.gr::0c23c228-b802-4377-aa96-ab7663897cf3" providerId="AD" clId="Web-{DACC75B3-0A1D-9EF3-6A1D-63C32E6A9BDA}" dt="2024-01-10T19:50:24.970" v="542"/>
        <pc:sldMkLst>
          <pc:docMk/>
          <pc:sldMk cId="3953433531" sldId="277"/>
        </pc:sldMkLst>
        <pc:spChg chg="mod">
          <ac:chgData name="Kalymniou Kalliopi" userId="S::kkalymniou@ihu.edu.gr::0c23c228-b802-4377-aa96-ab7663897cf3" providerId="AD" clId="Web-{DACC75B3-0A1D-9EF3-6A1D-63C32E6A9BDA}" dt="2024-01-10T19:50:11.282" v="541" actId="14100"/>
          <ac:spMkLst>
            <pc:docMk/>
            <pc:sldMk cId="3953433531" sldId="277"/>
            <ac:spMk id="4" creationId="{38D8EE4B-5981-036B-DA94-B76567277CA7}"/>
          </ac:spMkLst>
        </pc:spChg>
      </pc:sldChg>
    </pc:docChg>
  </pc:docChgLst>
  <pc:docChgLst>
    <pc:chgData name="Kalymniou Kalliopi" userId="S::kkalymniou@ihu.edu.gr::0c23c228-b802-4377-aa96-ab7663897cf3" providerId="AD" clId="Web-{F53AA655-9C48-490A-906F-7F3CBD030B1E}"/>
    <pc:docChg chg="modSld">
      <pc:chgData name="Kalymniou Kalliopi" userId="S::kkalymniou@ihu.edu.gr::0c23c228-b802-4377-aa96-ab7663897cf3" providerId="AD" clId="Web-{F53AA655-9C48-490A-906F-7F3CBD030B1E}" dt="2024-01-10T18:28:51.481" v="17" actId="1076"/>
      <pc:docMkLst>
        <pc:docMk/>
      </pc:docMkLst>
      <pc:sldChg chg="modSp">
        <pc:chgData name="Kalymniou Kalliopi" userId="S::kkalymniou@ihu.edu.gr::0c23c228-b802-4377-aa96-ab7663897cf3" providerId="AD" clId="Web-{F53AA655-9C48-490A-906F-7F3CBD030B1E}" dt="2024-01-10T18:28:51.481" v="17" actId="1076"/>
        <pc:sldMkLst>
          <pc:docMk/>
          <pc:sldMk cId="0" sldId="256"/>
        </pc:sldMkLst>
        <pc:spChg chg="mod">
          <ac:chgData name="Kalymniou Kalliopi" userId="S::kkalymniou@ihu.edu.gr::0c23c228-b802-4377-aa96-ab7663897cf3" providerId="AD" clId="Web-{F53AA655-9C48-490A-906F-7F3CBD030B1E}" dt="2024-01-10T18:28:51.481" v="17" actId="1076"/>
          <ac:spMkLst>
            <pc:docMk/>
            <pc:sldMk cId="0" sldId="256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2664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57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95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74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55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73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77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136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91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3CDE9-6BC9-220B-834F-A244C6B67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913ECE-201B-7538-004A-7C834D1D7F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7E7A16-6739-298E-E3DE-459FBC6087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3DDDF-B2F9-5C5E-F8D2-987CA6E523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69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97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8636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429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881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939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9715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693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E0413-EEEC-E5C1-D5E5-16BC57CF2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1B8692-9B0A-BF0E-20F4-8CDD847D02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180C3F-9CCB-2452-C59D-066108F831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4BCA6-EA91-FE17-9D49-847AF61CD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28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914A1-1F9B-0D42-CC2C-21BBA0D4D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3ADC3E-7291-ED02-1E88-E48EB936C8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316145-0606-C664-41BD-8A3BB43A07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025C09-378C-749B-AAC2-4FE0703690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193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40DBE-1D79-1C29-C91B-317B19CEE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3C6E8D-8ED4-B669-5A38-99357D1076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2E2FB0-A447-1D02-934C-80B923DC02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735CF-682D-D734-7A30-CFE58AFBD7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259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904FA-799C-42AC-6450-C7648357B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36942E-270B-5F1A-3A06-C8791C2D2F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1E1DB0-68F3-5639-82BD-B1E0A1A9B0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4795A-45C2-E432-FCB0-EC05889146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991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7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192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76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05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14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01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02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9F50498A-9D8C-A87D-0B64-C76E28C6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63528" y="-3163531"/>
            <a:ext cx="8303341" cy="14630403"/>
          </a:xfrm>
          <a:prstGeom prst="rect">
            <a:avLst/>
          </a:prstGeom>
        </p:spPr>
      </p:pic>
      <p:sp>
        <p:nvSpPr>
          <p:cNvPr id="8" name="Ελεύθερη σχεδίαση: Σχήμα 7">
            <a:extLst>
              <a:ext uri="{FF2B5EF4-FFF2-40B4-BE49-F238E27FC236}">
                <a16:creationId xmlns:a16="http://schemas.microsoft.com/office/drawing/2014/main" id="{801BD6C0-1FCF-DCA2-7053-957BC90C8C72}"/>
              </a:ext>
            </a:extLst>
          </p:cNvPr>
          <p:cNvSpPr/>
          <p:nvPr/>
        </p:nvSpPr>
        <p:spPr>
          <a:xfrm>
            <a:off x="-3" y="-1"/>
            <a:ext cx="7315200" cy="8303341"/>
          </a:xfrm>
          <a:custGeom>
            <a:avLst/>
            <a:gdLst/>
            <a:ahLst/>
            <a:cxnLst/>
            <a:rect l="l" t="t" r="r" b="b"/>
            <a:pathLst>
              <a:path w="7315200" h="8303341">
                <a:moveTo>
                  <a:pt x="3145965" y="6789642"/>
                </a:moveTo>
                <a:lnTo>
                  <a:pt x="3166082" y="6845878"/>
                </a:lnTo>
                <a:lnTo>
                  <a:pt x="3126534" y="6845878"/>
                </a:lnTo>
                <a:close/>
                <a:moveTo>
                  <a:pt x="2641140" y="6789642"/>
                </a:moveTo>
                <a:lnTo>
                  <a:pt x="2661257" y="6845878"/>
                </a:lnTo>
                <a:lnTo>
                  <a:pt x="2621709" y="6845878"/>
                </a:lnTo>
                <a:close/>
                <a:moveTo>
                  <a:pt x="1221915" y="6789642"/>
                </a:moveTo>
                <a:lnTo>
                  <a:pt x="1242032" y="6845878"/>
                </a:lnTo>
                <a:lnTo>
                  <a:pt x="1202484" y="6845878"/>
                </a:lnTo>
                <a:close/>
                <a:moveTo>
                  <a:pt x="3720437" y="6740036"/>
                </a:moveTo>
                <a:cubicBezTo>
                  <a:pt x="3723028" y="6740189"/>
                  <a:pt x="3725999" y="6740341"/>
                  <a:pt x="3729352" y="6740493"/>
                </a:cubicBezTo>
                <a:cubicBezTo>
                  <a:pt x="3732705" y="6740646"/>
                  <a:pt x="3736515" y="6741332"/>
                  <a:pt x="3740782" y="6742551"/>
                </a:cubicBezTo>
                <a:cubicBezTo>
                  <a:pt x="3745050" y="6743770"/>
                  <a:pt x="3748707" y="6747999"/>
                  <a:pt x="3751755" y="6755238"/>
                </a:cubicBezTo>
                <a:cubicBezTo>
                  <a:pt x="3754803" y="6762477"/>
                  <a:pt x="3756327" y="6769831"/>
                  <a:pt x="3756327" y="6777298"/>
                </a:cubicBezTo>
                <a:cubicBezTo>
                  <a:pt x="3756327" y="6786442"/>
                  <a:pt x="3754841" y="6794748"/>
                  <a:pt x="3751869" y="6802215"/>
                </a:cubicBezTo>
                <a:cubicBezTo>
                  <a:pt x="3748898" y="6809683"/>
                  <a:pt x="3744516" y="6813874"/>
                  <a:pt x="3738725" y="6814788"/>
                </a:cubicBezTo>
                <a:cubicBezTo>
                  <a:pt x="3735981" y="6815245"/>
                  <a:pt x="3732476" y="6815474"/>
                  <a:pt x="3728209" y="6815474"/>
                </a:cubicBezTo>
                <a:lnTo>
                  <a:pt x="3720437" y="6815474"/>
                </a:lnTo>
                <a:close/>
                <a:moveTo>
                  <a:pt x="2238728" y="6737978"/>
                </a:moveTo>
                <a:cubicBezTo>
                  <a:pt x="2249853" y="6737978"/>
                  <a:pt x="2257702" y="6744380"/>
                  <a:pt x="2262274" y="6757181"/>
                </a:cubicBezTo>
                <a:cubicBezTo>
                  <a:pt x="2265017" y="6765258"/>
                  <a:pt x="2266846" y="6774288"/>
                  <a:pt x="2267760" y="6784270"/>
                </a:cubicBezTo>
                <a:cubicBezTo>
                  <a:pt x="2268674" y="6794252"/>
                  <a:pt x="2269132" y="6806025"/>
                  <a:pt x="2269132" y="6819589"/>
                </a:cubicBezTo>
                <a:cubicBezTo>
                  <a:pt x="2269132" y="6831019"/>
                  <a:pt x="2268636" y="6842182"/>
                  <a:pt x="2267646" y="6853079"/>
                </a:cubicBezTo>
                <a:cubicBezTo>
                  <a:pt x="2266655" y="6863975"/>
                  <a:pt x="2265055" y="6872890"/>
                  <a:pt x="2262845" y="6879825"/>
                </a:cubicBezTo>
                <a:cubicBezTo>
                  <a:pt x="2260635" y="6886759"/>
                  <a:pt x="2257473" y="6892055"/>
                  <a:pt x="2253358" y="6895713"/>
                </a:cubicBezTo>
                <a:cubicBezTo>
                  <a:pt x="2249244" y="6899370"/>
                  <a:pt x="2244367" y="6901199"/>
                  <a:pt x="2238728" y="6901199"/>
                </a:cubicBezTo>
                <a:cubicBezTo>
                  <a:pt x="2227603" y="6901199"/>
                  <a:pt x="2220364" y="6896475"/>
                  <a:pt x="2217011" y="6887026"/>
                </a:cubicBezTo>
                <a:cubicBezTo>
                  <a:pt x="2213658" y="6877577"/>
                  <a:pt x="2211372" y="6867900"/>
                  <a:pt x="2210153" y="6857994"/>
                </a:cubicBezTo>
                <a:cubicBezTo>
                  <a:pt x="2208934" y="6848088"/>
                  <a:pt x="2208324" y="6835286"/>
                  <a:pt x="2208324" y="6819589"/>
                </a:cubicBezTo>
                <a:cubicBezTo>
                  <a:pt x="2208324" y="6808159"/>
                  <a:pt x="2208819" y="6796996"/>
                  <a:pt x="2209810" y="6786099"/>
                </a:cubicBezTo>
                <a:cubicBezTo>
                  <a:pt x="2210801" y="6775202"/>
                  <a:pt x="2212401" y="6766287"/>
                  <a:pt x="2214611" y="6759353"/>
                </a:cubicBezTo>
                <a:cubicBezTo>
                  <a:pt x="2216820" y="6752419"/>
                  <a:pt x="2219983" y="6747123"/>
                  <a:pt x="2224098" y="6743465"/>
                </a:cubicBezTo>
                <a:cubicBezTo>
                  <a:pt x="2228212" y="6739807"/>
                  <a:pt x="2233089" y="6737978"/>
                  <a:pt x="2238728" y="6737978"/>
                </a:cubicBezTo>
                <a:close/>
                <a:moveTo>
                  <a:pt x="4181752" y="6736150"/>
                </a:moveTo>
                <a:lnTo>
                  <a:pt x="4181752" y="6739807"/>
                </a:lnTo>
                <a:lnTo>
                  <a:pt x="4194096" y="6740722"/>
                </a:lnTo>
                <a:cubicBezTo>
                  <a:pt x="4198820" y="6741332"/>
                  <a:pt x="4201983" y="6742589"/>
                  <a:pt x="4203583" y="6744494"/>
                </a:cubicBezTo>
                <a:cubicBezTo>
                  <a:pt x="4205183" y="6746399"/>
                  <a:pt x="4206212" y="6749790"/>
                  <a:pt x="4206669" y="6754666"/>
                </a:cubicBezTo>
                <a:lnTo>
                  <a:pt x="4207126" y="6765182"/>
                </a:lnTo>
                <a:lnTo>
                  <a:pt x="4207126" y="6873767"/>
                </a:lnTo>
                <a:lnTo>
                  <a:pt x="4206669" y="6884283"/>
                </a:lnTo>
                <a:cubicBezTo>
                  <a:pt x="4206212" y="6889007"/>
                  <a:pt x="4205107" y="6892360"/>
                  <a:pt x="4203354" y="6894341"/>
                </a:cubicBezTo>
                <a:cubicBezTo>
                  <a:pt x="4201602" y="6896322"/>
                  <a:pt x="4198630" y="6897580"/>
                  <a:pt x="4194439" y="6898113"/>
                </a:cubicBezTo>
                <a:cubicBezTo>
                  <a:pt x="4190248" y="6898646"/>
                  <a:pt x="4187238" y="6898951"/>
                  <a:pt x="4185409" y="6899027"/>
                </a:cubicBezTo>
                <a:cubicBezTo>
                  <a:pt x="4183580" y="6899103"/>
                  <a:pt x="4182133" y="6899142"/>
                  <a:pt x="4181066" y="6899142"/>
                </a:cubicBezTo>
                <a:lnTo>
                  <a:pt x="4181066" y="6902799"/>
                </a:lnTo>
                <a:lnTo>
                  <a:pt x="4288736" y="6902799"/>
                </a:lnTo>
                <a:lnTo>
                  <a:pt x="4288736" y="6899142"/>
                </a:lnTo>
                <a:lnTo>
                  <a:pt x="4276849" y="6898456"/>
                </a:lnTo>
                <a:cubicBezTo>
                  <a:pt x="4272125" y="6897847"/>
                  <a:pt x="4268886" y="6896665"/>
                  <a:pt x="4267134" y="6894912"/>
                </a:cubicBezTo>
                <a:cubicBezTo>
                  <a:pt x="4265381" y="6893160"/>
                  <a:pt x="4264276" y="6889769"/>
                  <a:pt x="4263819" y="6884740"/>
                </a:cubicBezTo>
                <a:lnTo>
                  <a:pt x="4263362" y="6874224"/>
                </a:lnTo>
                <a:lnTo>
                  <a:pt x="4263362" y="6764725"/>
                </a:lnTo>
                <a:lnTo>
                  <a:pt x="4263819" y="6754209"/>
                </a:lnTo>
                <a:cubicBezTo>
                  <a:pt x="4264276" y="6749028"/>
                  <a:pt x="4265305" y="6745560"/>
                  <a:pt x="4266905" y="6743808"/>
                </a:cubicBezTo>
                <a:cubicBezTo>
                  <a:pt x="4268505" y="6742055"/>
                  <a:pt x="4271667" y="6740950"/>
                  <a:pt x="4276392" y="6740493"/>
                </a:cubicBezTo>
                <a:lnTo>
                  <a:pt x="4288736" y="6739807"/>
                </a:lnTo>
                <a:lnTo>
                  <a:pt x="4288736" y="6736150"/>
                </a:lnTo>
                <a:close/>
                <a:moveTo>
                  <a:pt x="3963286" y="6736150"/>
                </a:moveTo>
                <a:lnTo>
                  <a:pt x="3963286" y="6739807"/>
                </a:lnTo>
                <a:lnTo>
                  <a:pt x="3970190" y="6739807"/>
                </a:lnTo>
                <a:cubicBezTo>
                  <a:pt x="3973260" y="6739807"/>
                  <a:pt x="3976444" y="6740341"/>
                  <a:pt x="3979744" y="6741408"/>
                </a:cubicBezTo>
                <a:cubicBezTo>
                  <a:pt x="3983043" y="6742475"/>
                  <a:pt x="3986074" y="6744380"/>
                  <a:pt x="3988836" y="6747123"/>
                </a:cubicBezTo>
                <a:cubicBezTo>
                  <a:pt x="3991598" y="6749866"/>
                  <a:pt x="3993977" y="6752837"/>
                  <a:pt x="3995972" y="6756038"/>
                </a:cubicBezTo>
                <a:lnTo>
                  <a:pt x="3996433" y="6766553"/>
                </a:lnTo>
                <a:lnTo>
                  <a:pt x="3996433" y="6870567"/>
                </a:lnTo>
                <a:lnTo>
                  <a:pt x="3995972" y="6881539"/>
                </a:lnTo>
                <a:cubicBezTo>
                  <a:pt x="3995051" y="6890836"/>
                  <a:pt x="3991482" y="6895979"/>
                  <a:pt x="3985267" y="6896970"/>
                </a:cubicBezTo>
                <a:cubicBezTo>
                  <a:pt x="3979052" y="6897960"/>
                  <a:pt x="3974718" y="6898532"/>
                  <a:pt x="3972262" y="6898684"/>
                </a:cubicBezTo>
                <a:cubicBezTo>
                  <a:pt x="3969807" y="6898837"/>
                  <a:pt x="3967582" y="6898989"/>
                  <a:pt x="3965586" y="6899142"/>
                </a:cubicBezTo>
                <a:lnTo>
                  <a:pt x="3965586" y="6902799"/>
                </a:lnTo>
                <a:lnTo>
                  <a:pt x="4031638" y="6902799"/>
                </a:lnTo>
                <a:lnTo>
                  <a:pt x="4031638" y="6899142"/>
                </a:lnTo>
                <a:cubicBezTo>
                  <a:pt x="4030571" y="6898989"/>
                  <a:pt x="4028551" y="6898837"/>
                  <a:pt x="4025580" y="6898684"/>
                </a:cubicBezTo>
                <a:cubicBezTo>
                  <a:pt x="4022608" y="6898532"/>
                  <a:pt x="4019026" y="6898113"/>
                  <a:pt x="4014835" y="6897427"/>
                </a:cubicBezTo>
                <a:cubicBezTo>
                  <a:pt x="4010644" y="6896741"/>
                  <a:pt x="4007520" y="6895179"/>
                  <a:pt x="4005463" y="6892741"/>
                </a:cubicBezTo>
                <a:cubicBezTo>
                  <a:pt x="4003405" y="6890302"/>
                  <a:pt x="4002148" y="6886569"/>
                  <a:pt x="4001691" y="6881539"/>
                </a:cubicBezTo>
                <a:lnTo>
                  <a:pt x="4001234" y="6870567"/>
                </a:lnTo>
                <a:lnTo>
                  <a:pt x="4001234" y="6763811"/>
                </a:lnTo>
                <a:lnTo>
                  <a:pt x="4002148" y="6763811"/>
                </a:lnTo>
                <a:lnTo>
                  <a:pt x="4110733" y="6902799"/>
                </a:lnTo>
                <a:lnTo>
                  <a:pt x="4138622" y="6902799"/>
                </a:lnTo>
                <a:lnTo>
                  <a:pt x="4138622" y="6769297"/>
                </a:lnTo>
                <a:lnTo>
                  <a:pt x="4139080" y="6758324"/>
                </a:lnTo>
                <a:cubicBezTo>
                  <a:pt x="4139537" y="6753447"/>
                  <a:pt x="4140870" y="6749599"/>
                  <a:pt x="4143080" y="6746780"/>
                </a:cubicBezTo>
                <a:cubicBezTo>
                  <a:pt x="4145290" y="6743961"/>
                  <a:pt x="4148528" y="6742208"/>
                  <a:pt x="4152796" y="6741522"/>
                </a:cubicBezTo>
                <a:cubicBezTo>
                  <a:pt x="4157063" y="6740836"/>
                  <a:pt x="4160377" y="6740417"/>
                  <a:pt x="4162740" y="6740265"/>
                </a:cubicBezTo>
                <a:cubicBezTo>
                  <a:pt x="4165102" y="6740112"/>
                  <a:pt x="4167274" y="6739960"/>
                  <a:pt x="4169255" y="6739807"/>
                </a:cubicBezTo>
                <a:lnTo>
                  <a:pt x="4169255" y="6736150"/>
                </a:lnTo>
                <a:lnTo>
                  <a:pt x="4103418" y="6736150"/>
                </a:lnTo>
                <a:lnTo>
                  <a:pt x="4103418" y="6739807"/>
                </a:lnTo>
                <a:cubicBezTo>
                  <a:pt x="4105552" y="6739960"/>
                  <a:pt x="4107876" y="6740112"/>
                  <a:pt x="4110390" y="6740265"/>
                </a:cubicBezTo>
                <a:cubicBezTo>
                  <a:pt x="4112905" y="6740417"/>
                  <a:pt x="4116220" y="6740836"/>
                  <a:pt x="4120334" y="6741522"/>
                </a:cubicBezTo>
                <a:cubicBezTo>
                  <a:pt x="4124449" y="6742208"/>
                  <a:pt x="4127535" y="6743808"/>
                  <a:pt x="4129593" y="6746323"/>
                </a:cubicBezTo>
                <a:cubicBezTo>
                  <a:pt x="4131650" y="6748837"/>
                  <a:pt x="4132907" y="6752533"/>
                  <a:pt x="4133365" y="6757410"/>
                </a:cubicBezTo>
                <a:lnTo>
                  <a:pt x="4133822" y="6768382"/>
                </a:lnTo>
                <a:lnTo>
                  <a:pt x="4133822" y="6841306"/>
                </a:lnTo>
                <a:lnTo>
                  <a:pt x="4132907" y="6841306"/>
                </a:lnTo>
                <a:lnTo>
                  <a:pt x="4050729" y="6736150"/>
                </a:lnTo>
                <a:close/>
                <a:moveTo>
                  <a:pt x="3848377" y="6736150"/>
                </a:moveTo>
                <a:lnTo>
                  <a:pt x="3848377" y="6739807"/>
                </a:lnTo>
                <a:lnTo>
                  <a:pt x="3860721" y="6740722"/>
                </a:lnTo>
                <a:cubicBezTo>
                  <a:pt x="3865445" y="6741332"/>
                  <a:pt x="3868608" y="6742589"/>
                  <a:pt x="3870208" y="6744494"/>
                </a:cubicBezTo>
                <a:cubicBezTo>
                  <a:pt x="3871808" y="6746399"/>
                  <a:pt x="3872837" y="6749790"/>
                  <a:pt x="3873294" y="6754666"/>
                </a:cubicBezTo>
                <a:lnTo>
                  <a:pt x="3873751" y="6765182"/>
                </a:lnTo>
                <a:lnTo>
                  <a:pt x="3873751" y="6873767"/>
                </a:lnTo>
                <a:lnTo>
                  <a:pt x="3873294" y="6884283"/>
                </a:lnTo>
                <a:cubicBezTo>
                  <a:pt x="3872837" y="6889007"/>
                  <a:pt x="3871732" y="6892360"/>
                  <a:pt x="3869979" y="6894341"/>
                </a:cubicBezTo>
                <a:cubicBezTo>
                  <a:pt x="3868227" y="6896322"/>
                  <a:pt x="3865255" y="6897580"/>
                  <a:pt x="3861064" y="6898113"/>
                </a:cubicBezTo>
                <a:cubicBezTo>
                  <a:pt x="3856873" y="6898646"/>
                  <a:pt x="3853863" y="6898951"/>
                  <a:pt x="3852034" y="6899027"/>
                </a:cubicBezTo>
                <a:cubicBezTo>
                  <a:pt x="3850205" y="6899103"/>
                  <a:pt x="3848757" y="6899142"/>
                  <a:pt x="3847691" y="6899142"/>
                </a:cubicBezTo>
                <a:lnTo>
                  <a:pt x="3847691" y="6902799"/>
                </a:lnTo>
                <a:lnTo>
                  <a:pt x="3955361" y="6902799"/>
                </a:lnTo>
                <a:lnTo>
                  <a:pt x="3955361" y="6899142"/>
                </a:lnTo>
                <a:lnTo>
                  <a:pt x="3943474" y="6898456"/>
                </a:lnTo>
                <a:cubicBezTo>
                  <a:pt x="3938750" y="6897847"/>
                  <a:pt x="3935511" y="6896665"/>
                  <a:pt x="3933759" y="6894912"/>
                </a:cubicBezTo>
                <a:cubicBezTo>
                  <a:pt x="3932006" y="6893160"/>
                  <a:pt x="3930901" y="6889769"/>
                  <a:pt x="3930444" y="6884740"/>
                </a:cubicBezTo>
                <a:lnTo>
                  <a:pt x="3929987" y="6874224"/>
                </a:lnTo>
                <a:lnTo>
                  <a:pt x="3929987" y="6764725"/>
                </a:lnTo>
                <a:lnTo>
                  <a:pt x="3930444" y="6754209"/>
                </a:lnTo>
                <a:cubicBezTo>
                  <a:pt x="3930901" y="6749028"/>
                  <a:pt x="3931930" y="6745560"/>
                  <a:pt x="3933530" y="6743808"/>
                </a:cubicBezTo>
                <a:cubicBezTo>
                  <a:pt x="3935130" y="6742055"/>
                  <a:pt x="3938293" y="6740950"/>
                  <a:pt x="3943017" y="6740493"/>
                </a:cubicBezTo>
                <a:lnTo>
                  <a:pt x="3955361" y="6739807"/>
                </a:lnTo>
                <a:lnTo>
                  <a:pt x="3955361" y="6736150"/>
                </a:lnTo>
                <a:close/>
                <a:moveTo>
                  <a:pt x="3436516" y="6736150"/>
                </a:moveTo>
                <a:lnTo>
                  <a:pt x="3436516" y="6739807"/>
                </a:lnTo>
                <a:cubicBezTo>
                  <a:pt x="3438649" y="6739960"/>
                  <a:pt x="3441050" y="6740074"/>
                  <a:pt x="3443717" y="6740150"/>
                </a:cubicBezTo>
                <a:cubicBezTo>
                  <a:pt x="3446384" y="6740226"/>
                  <a:pt x="3449355" y="6740493"/>
                  <a:pt x="3452632" y="6740950"/>
                </a:cubicBezTo>
                <a:cubicBezTo>
                  <a:pt x="3455908" y="6741408"/>
                  <a:pt x="3458461" y="6742627"/>
                  <a:pt x="3460290" y="6744608"/>
                </a:cubicBezTo>
                <a:cubicBezTo>
                  <a:pt x="3462119" y="6746589"/>
                  <a:pt x="3463262" y="6750018"/>
                  <a:pt x="3463719" y="6754895"/>
                </a:cubicBezTo>
                <a:lnTo>
                  <a:pt x="3464177" y="6765410"/>
                </a:lnTo>
                <a:lnTo>
                  <a:pt x="3464177" y="6873767"/>
                </a:lnTo>
                <a:lnTo>
                  <a:pt x="3463719" y="6884283"/>
                </a:lnTo>
                <a:cubicBezTo>
                  <a:pt x="3463262" y="6889159"/>
                  <a:pt x="3462157" y="6892550"/>
                  <a:pt x="3460405" y="6894455"/>
                </a:cubicBezTo>
                <a:cubicBezTo>
                  <a:pt x="3458652" y="6896361"/>
                  <a:pt x="3456137" y="6897504"/>
                  <a:pt x="3452860" y="6897884"/>
                </a:cubicBezTo>
                <a:cubicBezTo>
                  <a:pt x="3449584" y="6898265"/>
                  <a:pt x="3446650" y="6898570"/>
                  <a:pt x="3444059" y="6898799"/>
                </a:cubicBezTo>
                <a:cubicBezTo>
                  <a:pt x="3441469" y="6899027"/>
                  <a:pt x="3439182" y="6899142"/>
                  <a:pt x="3437201" y="6899142"/>
                </a:cubicBezTo>
                <a:lnTo>
                  <a:pt x="3437201" y="6902799"/>
                </a:lnTo>
                <a:lnTo>
                  <a:pt x="3616881" y="6902799"/>
                </a:lnTo>
                <a:lnTo>
                  <a:pt x="3616881" y="6830105"/>
                </a:lnTo>
                <a:lnTo>
                  <a:pt x="3613223" y="6830105"/>
                </a:lnTo>
                <a:cubicBezTo>
                  <a:pt x="3608042" y="6845040"/>
                  <a:pt x="3599965" y="6859556"/>
                  <a:pt x="3588992" y="6873653"/>
                </a:cubicBezTo>
                <a:cubicBezTo>
                  <a:pt x="3578019" y="6887749"/>
                  <a:pt x="3568799" y="6895294"/>
                  <a:pt x="3561331" y="6896284"/>
                </a:cubicBezTo>
                <a:cubicBezTo>
                  <a:pt x="3553864" y="6897274"/>
                  <a:pt x="3546777" y="6897808"/>
                  <a:pt x="3540071" y="6897884"/>
                </a:cubicBezTo>
                <a:cubicBezTo>
                  <a:pt x="3533366" y="6897960"/>
                  <a:pt x="3526813" y="6898075"/>
                  <a:pt x="3520412" y="6898227"/>
                </a:cubicBezTo>
                <a:lnTo>
                  <a:pt x="3520412" y="6819589"/>
                </a:lnTo>
                <a:lnTo>
                  <a:pt x="3530013" y="6820046"/>
                </a:lnTo>
                <a:cubicBezTo>
                  <a:pt x="3538852" y="6820961"/>
                  <a:pt x="3545520" y="6825228"/>
                  <a:pt x="3550016" y="6832848"/>
                </a:cubicBezTo>
                <a:cubicBezTo>
                  <a:pt x="3554511" y="6840467"/>
                  <a:pt x="3556759" y="6849383"/>
                  <a:pt x="3556759" y="6859594"/>
                </a:cubicBezTo>
                <a:lnTo>
                  <a:pt x="3561103" y="6859594"/>
                </a:lnTo>
                <a:lnTo>
                  <a:pt x="3561103" y="6776384"/>
                </a:lnTo>
                <a:lnTo>
                  <a:pt x="3556759" y="6776384"/>
                </a:lnTo>
                <a:cubicBezTo>
                  <a:pt x="3556759" y="6786442"/>
                  <a:pt x="3554511" y="6795167"/>
                  <a:pt x="3550016" y="6802558"/>
                </a:cubicBezTo>
                <a:cubicBezTo>
                  <a:pt x="3545520" y="6809950"/>
                  <a:pt x="3538852" y="6814102"/>
                  <a:pt x="3530013" y="6815017"/>
                </a:cubicBezTo>
                <a:lnTo>
                  <a:pt x="3520412" y="6815474"/>
                </a:lnTo>
                <a:lnTo>
                  <a:pt x="3520869" y="6740493"/>
                </a:lnTo>
                <a:lnTo>
                  <a:pt x="3522926" y="6740493"/>
                </a:lnTo>
                <a:cubicBezTo>
                  <a:pt x="3524603" y="6740493"/>
                  <a:pt x="3528032" y="6740570"/>
                  <a:pt x="3533214" y="6740722"/>
                </a:cubicBezTo>
                <a:cubicBezTo>
                  <a:pt x="3538395" y="6740874"/>
                  <a:pt x="3544758" y="6741332"/>
                  <a:pt x="3552301" y="6742093"/>
                </a:cubicBezTo>
                <a:cubicBezTo>
                  <a:pt x="3559845" y="6742855"/>
                  <a:pt x="3569180" y="6749065"/>
                  <a:pt x="3580305" y="6760724"/>
                </a:cubicBezTo>
                <a:cubicBezTo>
                  <a:pt x="3591430" y="6772383"/>
                  <a:pt x="3600879" y="6786747"/>
                  <a:pt x="3608651" y="6803816"/>
                </a:cubicBezTo>
                <a:lnTo>
                  <a:pt x="3612309" y="6803816"/>
                </a:lnTo>
                <a:lnTo>
                  <a:pt x="3612309" y="6736150"/>
                </a:lnTo>
                <a:close/>
                <a:moveTo>
                  <a:pt x="3251426" y="6736150"/>
                </a:moveTo>
                <a:lnTo>
                  <a:pt x="3251426" y="6809530"/>
                </a:lnTo>
                <a:lnTo>
                  <a:pt x="3255312" y="6809530"/>
                </a:lnTo>
                <a:cubicBezTo>
                  <a:pt x="3259427" y="6800386"/>
                  <a:pt x="3264494" y="6790290"/>
                  <a:pt x="3270514" y="6779241"/>
                </a:cubicBezTo>
                <a:cubicBezTo>
                  <a:pt x="3276534" y="6768192"/>
                  <a:pt x="3282515" y="6759048"/>
                  <a:pt x="3288459" y="6751809"/>
                </a:cubicBezTo>
                <a:cubicBezTo>
                  <a:pt x="3294402" y="6744570"/>
                  <a:pt x="3299813" y="6740950"/>
                  <a:pt x="3304690" y="6740950"/>
                </a:cubicBezTo>
                <a:lnTo>
                  <a:pt x="3313605" y="6740493"/>
                </a:lnTo>
                <a:lnTo>
                  <a:pt x="3313605" y="6874224"/>
                </a:lnTo>
                <a:lnTo>
                  <a:pt x="3313148" y="6884740"/>
                </a:lnTo>
                <a:cubicBezTo>
                  <a:pt x="3312690" y="6889769"/>
                  <a:pt x="3311624" y="6893198"/>
                  <a:pt x="3309947" y="6895027"/>
                </a:cubicBezTo>
                <a:cubicBezTo>
                  <a:pt x="3308271" y="6896856"/>
                  <a:pt x="3305147" y="6897999"/>
                  <a:pt x="3300575" y="6898456"/>
                </a:cubicBezTo>
                <a:lnTo>
                  <a:pt x="3285487" y="6899142"/>
                </a:lnTo>
                <a:lnTo>
                  <a:pt x="3285487" y="6902799"/>
                </a:lnTo>
                <a:lnTo>
                  <a:pt x="3397273" y="6902799"/>
                </a:lnTo>
                <a:lnTo>
                  <a:pt x="3397273" y="6899142"/>
                </a:lnTo>
                <a:cubicBezTo>
                  <a:pt x="3395139" y="6898989"/>
                  <a:pt x="3392700" y="6898837"/>
                  <a:pt x="3389957" y="6898684"/>
                </a:cubicBezTo>
                <a:cubicBezTo>
                  <a:pt x="3387214" y="6898532"/>
                  <a:pt x="3384166" y="6898265"/>
                  <a:pt x="3380813" y="6897884"/>
                </a:cubicBezTo>
                <a:cubicBezTo>
                  <a:pt x="3377461" y="6897504"/>
                  <a:pt x="3374984" y="6896361"/>
                  <a:pt x="3373384" y="6894455"/>
                </a:cubicBezTo>
                <a:cubicBezTo>
                  <a:pt x="3371784" y="6892550"/>
                  <a:pt x="3370755" y="6889159"/>
                  <a:pt x="3370298" y="6884283"/>
                </a:cubicBezTo>
                <a:lnTo>
                  <a:pt x="3369840" y="6873767"/>
                </a:lnTo>
                <a:lnTo>
                  <a:pt x="3369840" y="6740493"/>
                </a:lnTo>
                <a:lnTo>
                  <a:pt x="3378984" y="6740950"/>
                </a:lnTo>
                <a:cubicBezTo>
                  <a:pt x="3383709" y="6740950"/>
                  <a:pt x="3389195" y="6744837"/>
                  <a:pt x="3395444" y="6752609"/>
                </a:cubicBezTo>
                <a:cubicBezTo>
                  <a:pt x="3401692" y="6760382"/>
                  <a:pt x="3407674" y="6769488"/>
                  <a:pt x="3413389" y="6779927"/>
                </a:cubicBezTo>
                <a:cubicBezTo>
                  <a:pt x="3419104" y="6790366"/>
                  <a:pt x="3424019" y="6800234"/>
                  <a:pt x="3428133" y="6809530"/>
                </a:cubicBezTo>
                <a:lnTo>
                  <a:pt x="3432020" y="6809530"/>
                </a:lnTo>
                <a:lnTo>
                  <a:pt x="3432020" y="6736150"/>
                </a:lnTo>
                <a:close/>
                <a:moveTo>
                  <a:pt x="2762527" y="6736150"/>
                </a:moveTo>
                <a:lnTo>
                  <a:pt x="2762527" y="6739807"/>
                </a:lnTo>
                <a:lnTo>
                  <a:pt x="2774871" y="6740722"/>
                </a:lnTo>
                <a:cubicBezTo>
                  <a:pt x="2779596" y="6741332"/>
                  <a:pt x="2782758" y="6742589"/>
                  <a:pt x="2784358" y="6744494"/>
                </a:cubicBezTo>
                <a:cubicBezTo>
                  <a:pt x="2785958" y="6746399"/>
                  <a:pt x="2786987" y="6749790"/>
                  <a:pt x="2787444" y="6754666"/>
                </a:cubicBezTo>
                <a:lnTo>
                  <a:pt x="2787901" y="6765182"/>
                </a:lnTo>
                <a:lnTo>
                  <a:pt x="2787901" y="6873767"/>
                </a:lnTo>
                <a:lnTo>
                  <a:pt x="2787444" y="6884283"/>
                </a:lnTo>
                <a:cubicBezTo>
                  <a:pt x="2786987" y="6889007"/>
                  <a:pt x="2785882" y="6892360"/>
                  <a:pt x="2784129" y="6894341"/>
                </a:cubicBezTo>
                <a:cubicBezTo>
                  <a:pt x="2782377" y="6896322"/>
                  <a:pt x="2779405" y="6897580"/>
                  <a:pt x="2775214" y="6898113"/>
                </a:cubicBezTo>
                <a:cubicBezTo>
                  <a:pt x="2771023" y="6898646"/>
                  <a:pt x="2768013" y="6898951"/>
                  <a:pt x="2766184" y="6899027"/>
                </a:cubicBezTo>
                <a:cubicBezTo>
                  <a:pt x="2764355" y="6899103"/>
                  <a:pt x="2762908" y="6899142"/>
                  <a:pt x="2761841" y="6899142"/>
                </a:cubicBezTo>
                <a:lnTo>
                  <a:pt x="2761841" y="6902799"/>
                </a:lnTo>
                <a:lnTo>
                  <a:pt x="2869511" y="6902799"/>
                </a:lnTo>
                <a:lnTo>
                  <a:pt x="2869511" y="6899142"/>
                </a:lnTo>
                <a:lnTo>
                  <a:pt x="2857624" y="6898456"/>
                </a:lnTo>
                <a:cubicBezTo>
                  <a:pt x="2852900" y="6897847"/>
                  <a:pt x="2849662" y="6896665"/>
                  <a:pt x="2847909" y="6894912"/>
                </a:cubicBezTo>
                <a:cubicBezTo>
                  <a:pt x="2846156" y="6893160"/>
                  <a:pt x="2845051" y="6889769"/>
                  <a:pt x="2844594" y="6884740"/>
                </a:cubicBezTo>
                <a:lnTo>
                  <a:pt x="2844137" y="6874224"/>
                </a:lnTo>
                <a:lnTo>
                  <a:pt x="2844137" y="6764725"/>
                </a:lnTo>
                <a:lnTo>
                  <a:pt x="2844594" y="6754209"/>
                </a:lnTo>
                <a:cubicBezTo>
                  <a:pt x="2845051" y="6749028"/>
                  <a:pt x="2846080" y="6745560"/>
                  <a:pt x="2847680" y="6743808"/>
                </a:cubicBezTo>
                <a:cubicBezTo>
                  <a:pt x="2849280" y="6742055"/>
                  <a:pt x="2852443" y="6740950"/>
                  <a:pt x="2857167" y="6740493"/>
                </a:cubicBezTo>
                <a:lnTo>
                  <a:pt x="2869511" y="6739807"/>
                </a:lnTo>
                <a:lnTo>
                  <a:pt x="2869511" y="6736150"/>
                </a:lnTo>
                <a:close/>
                <a:moveTo>
                  <a:pt x="2351123" y="6736150"/>
                </a:moveTo>
                <a:lnTo>
                  <a:pt x="2351123" y="6739807"/>
                </a:lnTo>
                <a:lnTo>
                  <a:pt x="2360724" y="6740722"/>
                </a:lnTo>
                <a:cubicBezTo>
                  <a:pt x="2365448" y="6741332"/>
                  <a:pt x="2368611" y="6742589"/>
                  <a:pt x="2370211" y="6744494"/>
                </a:cubicBezTo>
                <a:cubicBezTo>
                  <a:pt x="2371811" y="6746399"/>
                  <a:pt x="2372840" y="6749790"/>
                  <a:pt x="2373297" y="6754666"/>
                </a:cubicBezTo>
                <a:lnTo>
                  <a:pt x="2373754" y="6765182"/>
                </a:lnTo>
                <a:lnTo>
                  <a:pt x="2373754" y="6855250"/>
                </a:lnTo>
                <a:cubicBezTo>
                  <a:pt x="2373754" y="6869576"/>
                  <a:pt x="2380612" y="6881539"/>
                  <a:pt x="2394328" y="6891141"/>
                </a:cubicBezTo>
                <a:cubicBezTo>
                  <a:pt x="2408044" y="6900742"/>
                  <a:pt x="2427552" y="6905543"/>
                  <a:pt x="2452850" y="6905543"/>
                </a:cubicBezTo>
                <a:cubicBezTo>
                  <a:pt x="2472052" y="6905543"/>
                  <a:pt x="2486226" y="6901389"/>
                  <a:pt x="2495370" y="6893084"/>
                </a:cubicBezTo>
                <a:cubicBezTo>
                  <a:pt x="2504514" y="6884778"/>
                  <a:pt x="2510229" y="6870109"/>
                  <a:pt x="2512514" y="6849078"/>
                </a:cubicBezTo>
                <a:lnTo>
                  <a:pt x="2512972" y="6837648"/>
                </a:lnTo>
                <a:lnTo>
                  <a:pt x="2512972" y="6769754"/>
                </a:lnTo>
                <a:lnTo>
                  <a:pt x="2513429" y="6758781"/>
                </a:lnTo>
                <a:cubicBezTo>
                  <a:pt x="2513886" y="6753905"/>
                  <a:pt x="2515220" y="6749942"/>
                  <a:pt x="2517429" y="6746894"/>
                </a:cubicBezTo>
                <a:cubicBezTo>
                  <a:pt x="2519639" y="6743846"/>
                  <a:pt x="2522839" y="6742017"/>
                  <a:pt x="2527031" y="6741408"/>
                </a:cubicBezTo>
                <a:cubicBezTo>
                  <a:pt x="2531222" y="6740798"/>
                  <a:pt x="2534574" y="6740417"/>
                  <a:pt x="2537089" y="6740265"/>
                </a:cubicBezTo>
                <a:cubicBezTo>
                  <a:pt x="2539604" y="6740112"/>
                  <a:pt x="2541852" y="6739960"/>
                  <a:pt x="2543833" y="6739807"/>
                </a:cubicBezTo>
                <a:lnTo>
                  <a:pt x="2543833" y="6736150"/>
                </a:lnTo>
                <a:lnTo>
                  <a:pt x="2476624" y="6736150"/>
                </a:lnTo>
                <a:lnTo>
                  <a:pt x="2476624" y="6739807"/>
                </a:lnTo>
                <a:cubicBezTo>
                  <a:pt x="2479063" y="6739960"/>
                  <a:pt x="2481654" y="6740112"/>
                  <a:pt x="2484397" y="6740265"/>
                </a:cubicBezTo>
                <a:cubicBezTo>
                  <a:pt x="2487140" y="6740417"/>
                  <a:pt x="2490569" y="6740836"/>
                  <a:pt x="2494684" y="6741522"/>
                </a:cubicBezTo>
                <a:cubicBezTo>
                  <a:pt x="2498799" y="6742208"/>
                  <a:pt x="2501885" y="6743846"/>
                  <a:pt x="2503942" y="6746437"/>
                </a:cubicBezTo>
                <a:cubicBezTo>
                  <a:pt x="2505999" y="6749028"/>
                  <a:pt x="2507257" y="6752837"/>
                  <a:pt x="2507714" y="6757867"/>
                </a:cubicBezTo>
                <a:lnTo>
                  <a:pt x="2508171" y="6768840"/>
                </a:lnTo>
                <a:lnTo>
                  <a:pt x="2508171" y="6835133"/>
                </a:lnTo>
                <a:lnTo>
                  <a:pt x="2507942" y="6845878"/>
                </a:lnTo>
                <a:cubicBezTo>
                  <a:pt x="2507790" y="6851821"/>
                  <a:pt x="2506609" y="6858984"/>
                  <a:pt x="2504399" y="6867366"/>
                </a:cubicBezTo>
                <a:cubicBezTo>
                  <a:pt x="2502190" y="6875748"/>
                  <a:pt x="2497846" y="6883178"/>
                  <a:pt x="2491369" y="6889655"/>
                </a:cubicBezTo>
                <a:cubicBezTo>
                  <a:pt x="2484892" y="6896132"/>
                  <a:pt x="2475253" y="6899370"/>
                  <a:pt x="2462451" y="6899370"/>
                </a:cubicBezTo>
                <a:cubicBezTo>
                  <a:pt x="2453307" y="6899370"/>
                  <a:pt x="2446106" y="6896741"/>
                  <a:pt x="2440849" y="6891484"/>
                </a:cubicBezTo>
                <a:cubicBezTo>
                  <a:pt x="2435591" y="6886226"/>
                  <a:pt x="2432543" y="6880892"/>
                  <a:pt x="2431704" y="6875482"/>
                </a:cubicBezTo>
                <a:cubicBezTo>
                  <a:pt x="2430866" y="6870071"/>
                  <a:pt x="2430371" y="6866071"/>
                  <a:pt x="2430218" y="6863480"/>
                </a:cubicBezTo>
                <a:cubicBezTo>
                  <a:pt x="2430066" y="6860889"/>
                  <a:pt x="2429990" y="6858680"/>
                  <a:pt x="2429990" y="6856851"/>
                </a:cubicBezTo>
                <a:lnTo>
                  <a:pt x="2429990" y="6765182"/>
                </a:lnTo>
                <a:lnTo>
                  <a:pt x="2430447" y="6754666"/>
                </a:lnTo>
                <a:cubicBezTo>
                  <a:pt x="2430904" y="6749485"/>
                  <a:pt x="2431895" y="6746056"/>
                  <a:pt x="2433419" y="6744380"/>
                </a:cubicBezTo>
                <a:cubicBezTo>
                  <a:pt x="2434943" y="6742703"/>
                  <a:pt x="2437686" y="6741598"/>
                  <a:pt x="2441649" y="6741065"/>
                </a:cubicBezTo>
                <a:cubicBezTo>
                  <a:pt x="2445611" y="6740531"/>
                  <a:pt x="2448849" y="6740226"/>
                  <a:pt x="2451364" y="6740150"/>
                </a:cubicBezTo>
                <a:cubicBezTo>
                  <a:pt x="2453879" y="6740074"/>
                  <a:pt x="2456127" y="6739960"/>
                  <a:pt x="2458108" y="6739807"/>
                </a:cubicBezTo>
                <a:lnTo>
                  <a:pt x="2458108" y="6736150"/>
                </a:lnTo>
                <a:close/>
                <a:moveTo>
                  <a:pt x="2019577" y="6736150"/>
                </a:moveTo>
                <a:lnTo>
                  <a:pt x="2019577" y="6739807"/>
                </a:lnTo>
                <a:lnTo>
                  <a:pt x="2031921" y="6740722"/>
                </a:lnTo>
                <a:cubicBezTo>
                  <a:pt x="2036646" y="6741332"/>
                  <a:pt x="2039808" y="6742589"/>
                  <a:pt x="2041408" y="6744494"/>
                </a:cubicBezTo>
                <a:cubicBezTo>
                  <a:pt x="2043008" y="6746399"/>
                  <a:pt x="2044037" y="6749790"/>
                  <a:pt x="2044494" y="6754666"/>
                </a:cubicBezTo>
                <a:lnTo>
                  <a:pt x="2044951" y="6765182"/>
                </a:lnTo>
                <a:lnTo>
                  <a:pt x="2044951" y="6873767"/>
                </a:lnTo>
                <a:lnTo>
                  <a:pt x="2044494" y="6884283"/>
                </a:lnTo>
                <a:cubicBezTo>
                  <a:pt x="2044037" y="6889007"/>
                  <a:pt x="2042932" y="6892360"/>
                  <a:pt x="2041179" y="6894341"/>
                </a:cubicBezTo>
                <a:cubicBezTo>
                  <a:pt x="2039427" y="6896322"/>
                  <a:pt x="2036455" y="6897580"/>
                  <a:pt x="2032264" y="6898113"/>
                </a:cubicBezTo>
                <a:cubicBezTo>
                  <a:pt x="2028073" y="6898646"/>
                  <a:pt x="2025063" y="6898951"/>
                  <a:pt x="2023234" y="6899027"/>
                </a:cubicBezTo>
                <a:cubicBezTo>
                  <a:pt x="2021406" y="6899103"/>
                  <a:pt x="2019958" y="6899142"/>
                  <a:pt x="2018891" y="6899142"/>
                </a:cubicBezTo>
                <a:lnTo>
                  <a:pt x="2018891" y="6902799"/>
                </a:lnTo>
                <a:lnTo>
                  <a:pt x="2126561" y="6902799"/>
                </a:lnTo>
                <a:lnTo>
                  <a:pt x="2126561" y="6899142"/>
                </a:lnTo>
                <a:lnTo>
                  <a:pt x="2114674" y="6898456"/>
                </a:lnTo>
                <a:cubicBezTo>
                  <a:pt x="2109950" y="6897847"/>
                  <a:pt x="2106712" y="6896665"/>
                  <a:pt x="2104959" y="6894912"/>
                </a:cubicBezTo>
                <a:cubicBezTo>
                  <a:pt x="2103206" y="6893160"/>
                  <a:pt x="2102101" y="6889769"/>
                  <a:pt x="2101644" y="6884740"/>
                </a:cubicBezTo>
                <a:lnTo>
                  <a:pt x="2101187" y="6874224"/>
                </a:lnTo>
                <a:lnTo>
                  <a:pt x="2101187" y="6764725"/>
                </a:lnTo>
                <a:lnTo>
                  <a:pt x="2101644" y="6754209"/>
                </a:lnTo>
                <a:cubicBezTo>
                  <a:pt x="2102101" y="6749028"/>
                  <a:pt x="2103130" y="6745560"/>
                  <a:pt x="2104730" y="6743808"/>
                </a:cubicBezTo>
                <a:cubicBezTo>
                  <a:pt x="2106330" y="6742055"/>
                  <a:pt x="2109493" y="6740950"/>
                  <a:pt x="2114217" y="6740493"/>
                </a:cubicBezTo>
                <a:lnTo>
                  <a:pt x="2126561" y="6739807"/>
                </a:lnTo>
                <a:lnTo>
                  <a:pt x="2126561" y="6736150"/>
                </a:lnTo>
                <a:close/>
                <a:moveTo>
                  <a:pt x="1817266" y="6736150"/>
                </a:moveTo>
                <a:lnTo>
                  <a:pt x="1817266" y="6739807"/>
                </a:lnTo>
                <a:cubicBezTo>
                  <a:pt x="1819399" y="6739960"/>
                  <a:pt x="1821799" y="6740074"/>
                  <a:pt x="1824467" y="6740150"/>
                </a:cubicBezTo>
                <a:cubicBezTo>
                  <a:pt x="1827134" y="6740226"/>
                  <a:pt x="1830105" y="6740493"/>
                  <a:pt x="1833382" y="6740950"/>
                </a:cubicBezTo>
                <a:cubicBezTo>
                  <a:pt x="1836659" y="6741408"/>
                  <a:pt x="1839211" y="6742627"/>
                  <a:pt x="1841040" y="6744608"/>
                </a:cubicBezTo>
                <a:cubicBezTo>
                  <a:pt x="1842869" y="6746589"/>
                  <a:pt x="1844012" y="6750018"/>
                  <a:pt x="1844469" y="6754895"/>
                </a:cubicBezTo>
                <a:lnTo>
                  <a:pt x="1844926" y="6765410"/>
                </a:lnTo>
                <a:lnTo>
                  <a:pt x="1844926" y="6873767"/>
                </a:lnTo>
                <a:lnTo>
                  <a:pt x="1844469" y="6884283"/>
                </a:lnTo>
                <a:cubicBezTo>
                  <a:pt x="1844012" y="6889159"/>
                  <a:pt x="1842907" y="6892550"/>
                  <a:pt x="1841154" y="6894455"/>
                </a:cubicBezTo>
                <a:cubicBezTo>
                  <a:pt x="1839402" y="6896361"/>
                  <a:pt x="1836887" y="6897504"/>
                  <a:pt x="1833611" y="6897884"/>
                </a:cubicBezTo>
                <a:cubicBezTo>
                  <a:pt x="1830334" y="6898265"/>
                  <a:pt x="1827400" y="6898570"/>
                  <a:pt x="1824810" y="6898799"/>
                </a:cubicBezTo>
                <a:cubicBezTo>
                  <a:pt x="1822219" y="6899027"/>
                  <a:pt x="1819933" y="6899142"/>
                  <a:pt x="1817951" y="6899142"/>
                </a:cubicBezTo>
                <a:lnTo>
                  <a:pt x="1817951" y="6902799"/>
                </a:lnTo>
                <a:lnTo>
                  <a:pt x="1997631" y="6902799"/>
                </a:lnTo>
                <a:lnTo>
                  <a:pt x="1997631" y="6830105"/>
                </a:lnTo>
                <a:lnTo>
                  <a:pt x="1993973" y="6830105"/>
                </a:lnTo>
                <a:cubicBezTo>
                  <a:pt x="1988792" y="6845040"/>
                  <a:pt x="1980715" y="6859556"/>
                  <a:pt x="1969742" y="6873653"/>
                </a:cubicBezTo>
                <a:cubicBezTo>
                  <a:pt x="1958769" y="6887749"/>
                  <a:pt x="1949549" y="6895294"/>
                  <a:pt x="1942081" y="6896284"/>
                </a:cubicBezTo>
                <a:cubicBezTo>
                  <a:pt x="1934614" y="6897274"/>
                  <a:pt x="1927527" y="6897808"/>
                  <a:pt x="1920822" y="6897884"/>
                </a:cubicBezTo>
                <a:cubicBezTo>
                  <a:pt x="1914116" y="6897960"/>
                  <a:pt x="1907563" y="6898075"/>
                  <a:pt x="1901162" y="6898227"/>
                </a:cubicBezTo>
                <a:lnTo>
                  <a:pt x="1901162" y="6819589"/>
                </a:lnTo>
                <a:lnTo>
                  <a:pt x="1910763" y="6820046"/>
                </a:lnTo>
                <a:cubicBezTo>
                  <a:pt x="1919602" y="6820961"/>
                  <a:pt x="1926270" y="6825228"/>
                  <a:pt x="1930766" y="6832848"/>
                </a:cubicBezTo>
                <a:cubicBezTo>
                  <a:pt x="1935261" y="6840467"/>
                  <a:pt x="1937509" y="6849383"/>
                  <a:pt x="1937509" y="6859594"/>
                </a:cubicBezTo>
                <a:lnTo>
                  <a:pt x="1941853" y="6859594"/>
                </a:lnTo>
                <a:lnTo>
                  <a:pt x="1941853" y="6776384"/>
                </a:lnTo>
                <a:lnTo>
                  <a:pt x="1937509" y="6776384"/>
                </a:lnTo>
                <a:cubicBezTo>
                  <a:pt x="1937509" y="6786442"/>
                  <a:pt x="1935261" y="6795167"/>
                  <a:pt x="1930766" y="6802558"/>
                </a:cubicBezTo>
                <a:cubicBezTo>
                  <a:pt x="1926270" y="6809950"/>
                  <a:pt x="1919602" y="6814102"/>
                  <a:pt x="1910763" y="6815017"/>
                </a:cubicBezTo>
                <a:lnTo>
                  <a:pt x="1901162" y="6815474"/>
                </a:lnTo>
                <a:lnTo>
                  <a:pt x="1901619" y="6740493"/>
                </a:lnTo>
                <a:lnTo>
                  <a:pt x="1903677" y="6740493"/>
                </a:lnTo>
                <a:cubicBezTo>
                  <a:pt x="1905353" y="6740493"/>
                  <a:pt x="1908782" y="6740570"/>
                  <a:pt x="1913964" y="6740722"/>
                </a:cubicBezTo>
                <a:cubicBezTo>
                  <a:pt x="1919145" y="6740874"/>
                  <a:pt x="1925508" y="6741332"/>
                  <a:pt x="1933052" y="6742093"/>
                </a:cubicBezTo>
                <a:cubicBezTo>
                  <a:pt x="1940595" y="6742855"/>
                  <a:pt x="1949930" y="6749065"/>
                  <a:pt x="1961055" y="6760724"/>
                </a:cubicBezTo>
                <a:cubicBezTo>
                  <a:pt x="1972180" y="6772383"/>
                  <a:pt x="1981629" y="6786747"/>
                  <a:pt x="1989402" y="6803816"/>
                </a:cubicBezTo>
                <a:lnTo>
                  <a:pt x="1993059" y="6803816"/>
                </a:lnTo>
                <a:lnTo>
                  <a:pt x="1993059" y="6736150"/>
                </a:lnTo>
                <a:close/>
                <a:moveTo>
                  <a:pt x="1628137" y="6736150"/>
                </a:moveTo>
                <a:lnTo>
                  <a:pt x="1628137" y="6739807"/>
                </a:lnTo>
                <a:cubicBezTo>
                  <a:pt x="1630118" y="6739960"/>
                  <a:pt x="1632328" y="6740074"/>
                  <a:pt x="1634767" y="6740150"/>
                </a:cubicBezTo>
                <a:cubicBezTo>
                  <a:pt x="1637205" y="6740226"/>
                  <a:pt x="1640101" y="6740493"/>
                  <a:pt x="1643454" y="6740950"/>
                </a:cubicBezTo>
                <a:cubicBezTo>
                  <a:pt x="1646806" y="6741408"/>
                  <a:pt x="1649283" y="6742589"/>
                  <a:pt x="1650883" y="6744494"/>
                </a:cubicBezTo>
                <a:cubicBezTo>
                  <a:pt x="1652483" y="6746399"/>
                  <a:pt x="1653512" y="6749790"/>
                  <a:pt x="1653969" y="6754666"/>
                </a:cubicBezTo>
                <a:lnTo>
                  <a:pt x="1654426" y="6765182"/>
                </a:lnTo>
                <a:lnTo>
                  <a:pt x="1654426" y="6873767"/>
                </a:lnTo>
                <a:lnTo>
                  <a:pt x="1653969" y="6884283"/>
                </a:lnTo>
                <a:cubicBezTo>
                  <a:pt x="1653512" y="6889007"/>
                  <a:pt x="1652293" y="6892360"/>
                  <a:pt x="1650312" y="6894341"/>
                </a:cubicBezTo>
                <a:cubicBezTo>
                  <a:pt x="1648330" y="6896322"/>
                  <a:pt x="1645092" y="6897580"/>
                  <a:pt x="1640596" y="6898113"/>
                </a:cubicBezTo>
                <a:cubicBezTo>
                  <a:pt x="1636100" y="6898646"/>
                  <a:pt x="1632747" y="6898951"/>
                  <a:pt x="1630538" y="6899027"/>
                </a:cubicBezTo>
                <a:cubicBezTo>
                  <a:pt x="1628328" y="6899103"/>
                  <a:pt x="1626613" y="6899142"/>
                  <a:pt x="1625394" y="6899142"/>
                </a:cubicBezTo>
                <a:lnTo>
                  <a:pt x="1625394" y="6902799"/>
                </a:lnTo>
                <a:lnTo>
                  <a:pt x="1804159" y="6902799"/>
                </a:lnTo>
                <a:lnTo>
                  <a:pt x="1804159" y="6821189"/>
                </a:lnTo>
                <a:lnTo>
                  <a:pt x="1800502" y="6821189"/>
                </a:lnTo>
                <a:cubicBezTo>
                  <a:pt x="1794863" y="6833381"/>
                  <a:pt x="1788577" y="6844964"/>
                  <a:pt x="1781642" y="6855936"/>
                </a:cubicBezTo>
                <a:cubicBezTo>
                  <a:pt x="1774708" y="6866909"/>
                  <a:pt x="1766707" y="6876586"/>
                  <a:pt x="1757639" y="6884968"/>
                </a:cubicBezTo>
                <a:cubicBezTo>
                  <a:pt x="1748571" y="6893350"/>
                  <a:pt x="1739466" y="6897541"/>
                  <a:pt x="1730321" y="6897541"/>
                </a:cubicBezTo>
                <a:lnTo>
                  <a:pt x="1710662" y="6898227"/>
                </a:lnTo>
                <a:lnTo>
                  <a:pt x="1710662" y="6764725"/>
                </a:lnTo>
                <a:lnTo>
                  <a:pt x="1711119" y="6754209"/>
                </a:lnTo>
                <a:cubicBezTo>
                  <a:pt x="1711576" y="6749180"/>
                  <a:pt x="1712643" y="6745751"/>
                  <a:pt x="1714319" y="6743922"/>
                </a:cubicBezTo>
                <a:cubicBezTo>
                  <a:pt x="1715996" y="6742093"/>
                  <a:pt x="1719120" y="6740950"/>
                  <a:pt x="1723692" y="6740493"/>
                </a:cubicBezTo>
                <a:lnTo>
                  <a:pt x="1738780" y="6739807"/>
                </a:lnTo>
                <a:lnTo>
                  <a:pt x="1738780" y="6736150"/>
                </a:lnTo>
                <a:close/>
                <a:moveTo>
                  <a:pt x="1505227" y="6736150"/>
                </a:moveTo>
                <a:lnTo>
                  <a:pt x="1505227" y="6739807"/>
                </a:lnTo>
                <a:lnTo>
                  <a:pt x="1517571" y="6740722"/>
                </a:lnTo>
                <a:cubicBezTo>
                  <a:pt x="1522295" y="6741332"/>
                  <a:pt x="1525458" y="6742589"/>
                  <a:pt x="1527058" y="6744494"/>
                </a:cubicBezTo>
                <a:cubicBezTo>
                  <a:pt x="1528658" y="6746399"/>
                  <a:pt x="1529687" y="6749790"/>
                  <a:pt x="1530144" y="6754666"/>
                </a:cubicBezTo>
                <a:lnTo>
                  <a:pt x="1530601" y="6765182"/>
                </a:lnTo>
                <a:lnTo>
                  <a:pt x="1530601" y="6873767"/>
                </a:lnTo>
                <a:lnTo>
                  <a:pt x="1530144" y="6884283"/>
                </a:lnTo>
                <a:cubicBezTo>
                  <a:pt x="1529687" y="6889007"/>
                  <a:pt x="1528582" y="6892360"/>
                  <a:pt x="1526829" y="6894341"/>
                </a:cubicBezTo>
                <a:cubicBezTo>
                  <a:pt x="1525077" y="6896322"/>
                  <a:pt x="1522105" y="6897580"/>
                  <a:pt x="1517914" y="6898113"/>
                </a:cubicBezTo>
                <a:cubicBezTo>
                  <a:pt x="1513723" y="6898646"/>
                  <a:pt x="1510713" y="6898951"/>
                  <a:pt x="1508884" y="6899027"/>
                </a:cubicBezTo>
                <a:cubicBezTo>
                  <a:pt x="1507055" y="6899103"/>
                  <a:pt x="1505608" y="6899142"/>
                  <a:pt x="1504541" y="6899142"/>
                </a:cubicBezTo>
                <a:lnTo>
                  <a:pt x="1504541" y="6902799"/>
                </a:lnTo>
                <a:lnTo>
                  <a:pt x="1612212" y="6902799"/>
                </a:lnTo>
                <a:lnTo>
                  <a:pt x="1612212" y="6899142"/>
                </a:lnTo>
                <a:lnTo>
                  <a:pt x="1600324" y="6898456"/>
                </a:lnTo>
                <a:cubicBezTo>
                  <a:pt x="1595600" y="6897847"/>
                  <a:pt x="1592361" y="6896665"/>
                  <a:pt x="1590609" y="6894912"/>
                </a:cubicBezTo>
                <a:cubicBezTo>
                  <a:pt x="1588856" y="6893160"/>
                  <a:pt x="1587751" y="6889769"/>
                  <a:pt x="1587294" y="6884740"/>
                </a:cubicBezTo>
                <a:lnTo>
                  <a:pt x="1586837" y="6874224"/>
                </a:lnTo>
                <a:lnTo>
                  <a:pt x="1586837" y="6764725"/>
                </a:lnTo>
                <a:lnTo>
                  <a:pt x="1587294" y="6754209"/>
                </a:lnTo>
                <a:cubicBezTo>
                  <a:pt x="1587751" y="6749028"/>
                  <a:pt x="1588780" y="6745560"/>
                  <a:pt x="1590380" y="6743808"/>
                </a:cubicBezTo>
                <a:cubicBezTo>
                  <a:pt x="1591980" y="6742055"/>
                  <a:pt x="1595143" y="6740950"/>
                  <a:pt x="1599867" y="6740493"/>
                </a:cubicBezTo>
                <a:lnTo>
                  <a:pt x="1612212" y="6739807"/>
                </a:lnTo>
                <a:lnTo>
                  <a:pt x="1612212" y="6736150"/>
                </a:lnTo>
                <a:close/>
                <a:moveTo>
                  <a:pt x="997354" y="6736150"/>
                </a:moveTo>
                <a:lnTo>
                  <a:pt x="997354" y="6739807"/>
                </a:lnTo>
                <a:lnTo>
                  <a:pt x="1006737" y="6740722"/>
                </a:lnTo>
                <a:cubicBezTo>
                  <a:pt x="1010704" y="6741179"/>
                  <a:pt x="1013756" y="6742436"/>
                  <a:pt x="1015892" y="6744494"/>
                </a:cubicBezTo>
                <a:cubicBezTo>
                  <a:pt x="1018028" y="6746551"/>
                  <a:pt x="1020241" y="6750018"/>
                  <a:pt x="1022532" y="6754895"/>
                </a:cubicBezTo>
                <a:lnTo>
                  <a:pt x="1029626" y="6772726"/>
                </a:lnTo>
                <a:lnTo>
                  <a:pt x="1076317" y="6903714"/>
                </a:lnTo>
                <a:lnTo>
                  <a:pt x="1099892" y="6903714"/>
                </a:lnTo>
                <a:lnTo>
                  <a:pt x="1145897" y="6773183"/>
                </a:lnTo>
                <a:lnTo>
                  <a:pt x="1152762" y="6755581"/>
                </a:lnTo>
                <a:cubicBezTo>
                  <a:pt x="1154901" y="6750551"/>
                  <a:pt x="1157343" y="6747046"/>
                  <a:pt x="1160088" y="6745065"/>
                </a:cubicBezTo>
                <a:cubicBezTo>
                  <a:pt x="1162834" y="6743084"/>
                  <a:pt x="1166152" y="6741789"/>
                  <a:pt x="1170043" y="6741179"/>
                </a:cubicBezTo>
                <a:cubicBezTo>
                  <a:pt x="1173934" y="6740570"/>
                  <a:pt x="1176795" y="6740226"/>
                  <a:pt x="1178626" y="6740150"/>
                </a:cubicBezTo>
                <a:cubicBezTo>
                  <a:pt x="1180457" y="6740074"/>
                  <a:pt x="1182060" y="6739960"/>
                  <a:pt x="1183434" y="6739807"/>
                </a:cubicBezTo>
                <a:lnTo>
                  <a:pt x="1183434" y="6736150"/>
                </a:lnTo>
                <a:lnTo>
                  <a:pt x="1122627" y="6736150"/>
                </a:lnTo>
                <a:lnTo>
                  <a:pt x="1122627" y="6739807"/>
                </a:lnTo>
                <a:cubicBezTo>
                  <a:pt x="1124608" y="6739960"/>
                  <a:pt x="1126779" y="6740074"/>
                  <a:pt x="1129142" y="6740150"/>
                </a:cubicBezTo>
                <a:cubicBezTo>
                  <a:pt x="1131504" y="6740226"/>
                  <a:pt x="1133904" y="6740531"/>
                  <a:pt x="1136342" y="6741065"/>
                </a:cubicBezTo>
                <a:cubicBezTo>
                  <a:pt x="1138781" y="6741598"/>
                  <a:pt x="1140915" y="6742627"/>
                  <a:pt x="1142743" y="6744151"/>
                </a:cubicBezTo>
                <a:cubicBezTo>
                  <a:pt x="1144572" y="6745675"/>
                  <a:pt x="1145487" y="6748342"/>
                  <a:pt x="1145487" y="6752152"/>
                </a:cubicBezTo>
                <a:cubicBezTo>
                  <a:pt x="1145487" y="6755505"/>
                  <a:pt x="1144496" y="6760572"/>
                  <a:pt x="1142515" y="6767354"/>
                </a:cubicBezTo>
                <a:cubicBezTo>
                  <a:pt x="1140533" y="6774135"/>
                  <a:pt x="1136800" y="6785185"/>
                  <a:pt x="1131313" y="6800501"/>
                </a:cubicBezTo>
                <a:cubicBezTo>
                  <a:pt x="1125827" y="6815817"/>
                  <a:pt x="1120417" y="6830638"/>
                  <a:pt x="1115083" y="6844964"/>
                </a:cubicBezTo>
                <a:cubicBezTo>
                  <a:pt x="1106244" y="6821647"/>
                  <a:pt x="1099614" y="6804006"/>
                  <a:pt x="1095195" y="6792043"/>
                </a:cubicBezTo>
                <a:cubicBezTo>
                  <a:pt x="1090775" y="6780079"/>
                  <a:pt x="1087460" y="6770744"/>
                  <a:pt x="1085250" y="6764039"/>
                </a:cubicBezTo>
                <a:cubicBezTo>
                  <a:pt x="1083041" y="6757334"/>
                  <a:pt x="1081936" y="6752609"/>
                  <a:pt x="1081936" y="6749866"/>
                </a:cubicBezTo>
                <a:cubicBezTo>
                  <a:pt x="1081936" y="6745903"/>
                  <a:pt x="1082964" y="6743541"/>
                  <a:pt x="1085022" y="6742779"/>
                </a:cubicBezTo>
                <a:cubicBezTo>
                  <a:pt x="1087079" y="6742017"/>
                  <a:pt x="1089784" y="6741332"/>
                  <a:pt x="1093137" y="6740722"/>
                </a:cubicBezTo>
                <a:lnTo>
                  <a:pt x="1103196" y="6739807"/>
                </a:lnTo>
                <a:lnTo>
                  <a:pt x="1103196" y="6736150"/>
                </a:lnTo>
                <a:close/>
                <a:moveTo>
                  <a:pt x="3739182" y="6735922"/>
                </a:moveTo>
                <a:lnTo>
                  <a:pt x="3636998" y="6736150"/>
                </a:lnTo>
                <a:lnTo>
                  <a:pt x="3636998" y="6739807"/>
                </a:lnTo>
                <a:cubicBezTo>
                  <a:pt x="3639131" y="6739960"/>
                  <a:pt x="3641417" y="6740074"/>
                  <a:pt x="3643856" y="6740150"/>
                </a:cubicBezTo>
                <a:cubicBezTo>
                  <a:pt x="3646294" y="6740226"/>
                  <a:pt x="3649190" y="6740493"/>
                  <a:pt x="3652543" y="6740950"/>
                </a:cubicBezTo>
                <a:cubicBezTo>
                  <a:pt x="3655895" y="6741408"/>
                  <a:pt x="3658486" y="6742627"/>
                  <a:pt x="3660315" y="6744608"/>
                </a:cubicBezTo>
                <a:cubicBezTo>
                  <a:pt x="3662144" y="6746589"/>
                  <a:pt x="3663287" y="6750018"/>
                  <a:pt x="3663744" y="6754895"/>
                </a:cubicBezTo>
                <a:lnTo>
                  <a:pt x="3664201" y="6765410"/>
                </a:lnTo>
                <a:lnTo>
                  <a:pt x="3664201" y="6873767"/>
                </a:lnTo>
                <a:lnTo>
                  <a:pt x="3663744" y="6884283"/>
                </a:lnTo>
                <a:cubicBezTo>
                  <a:pt x="3663287" y="6889159"/>
                  <a:pt x="3662182" y="6892550"/>
                  <a:pt x="3660429" y="6894455"/>
                </a:cubicBezTo>
                <a:cubicBezTo>
                  <a:pt x="3658677" y="6896361"/>
                  <a:pt x="3656276" y="6897504"/>
                  <a:pt x="3653229" y="6897884"/>
                </a:cubicBezTo>
                <a:cubicBezTo>
                  <a:pt x="3650180" y="6898265"/>
                  <a:pt x="3646980" y="6898684"/>
                  <a:pt x="3643627" y="6899142"/>
                </a:cubicBezTo>
                <a:lnTo>
                  <a:pt x="3636541" y="6899142"/>
                </a:lnTo>
                <a:lnTo>
                  <a:pt x="3636541" y="6902799"/>
                </a:lnTo>
                <a:lnTo>
                  <a:pt x="3746269" y="6902799"/>
                </a:lnTo>
                <a:lnTo>
                  <a:pt x="3746269" y="6899142"/>
                </a:lnTo>
                <a:lnTo>
                  <a:pt x="3734610" y="6898227"/>
                </a:lnTo>
                <a:cubicBezTo>
                  <a:pt x="3729886" y="6897617"/>
                  <a:pt x="3726533" y="6896246"/>
                  <a:pt x="3724552" y="6894112"/>
                </a:cubicBezTo>
                <a:cubicBezTo>
                  <a:pt x="3722570" y="6891979"/>
                  <a:pt x="3721351" y="6888474"/>
                  <a:pt x="3720894" y="6883597"/>
                </a:cubicBezTo>
                <a:lnTo>
                  <a:pt x="3720437" y="6873081"/>
                </a:lnTo>
                <a:lnTo>
                  <a:pt x="3720437" y="6819589"/>
                </a:lnTo>
                <a:cubicBezTo>
                  <a:pt x="3723637" y="6819589"/>
                  <a:pt x="3726838" y="6819665"/>
                  <a:pt x="3730038" y="6819818"/>
                </a:cubicBezTo>
                <a:cubicBezTo>
                  <a:pt x="3733238" y="6819970"/>
                  <a:pt x="3736210" y="6820772"/>
                  <a:pt x="3738953" y="6822225"/>
                </a:cubicBezTo>
                <a:cubicBezTo>
                  <a:pt x="3741697" y="6823677"/>
                  <a:pt x="3743907" y="6828834"/>
                  <a:pt x="3745583" y="6837695"/>
                </a:cubicBezTo>
                <a:cubicBezTo>
                  <a:pt x="3746650" y="6845641"/>
                  <a:pt x="3748059" y="6855383"/>
                  <a:pt x="3749812" y="6866920"/>
                </a:cubicBezTo>
                <a:cubicBezTo>
                  <a:pt x="3751565" y="6878457"/>
                  <a:pt x="3756137" y="6887779"/>
                  <a:pt x="3763528" y="6894884"/>
                </a:cubicBezTo>
                <a:cubicBezTo>
                  <a:pt x="3770919" y="6901990"/>
                  <a:pt x="3780787" y="6905543"/>
                  <a:pt x="3793131" y="6905543"/>
                </a:cubicBezTo>
                <a:cubicBezTo>
                  <a:pt x="3801057" y="6905543"/>
                  <a:pt x="3808410" y="6904057"/>
                  <a:pt x="3815191" y="6901085"/>
                </a:cubicBezTo>
                <a:cubicBezTo>
                  <a:pt x="3821973" y="6898113"/>
                  <a:pt x="3827193" y="6894227"/>
                  <a:pt x="3830851" y="6889426"/>
                </a:cubicBezTo>
                <a:cubicBezTo>
                  <a:pt x="3834508" y="6884626"/>
                  <a:pt x="3836794" y="6880016"/>
                  <a:pt x="3837709" y="6875596"/>
                </a:cubicBezTo>
                <a:cubicBezTo>
                  <a:pt x="3838623" y="6871176"/>
                  <a:pt x="3839080" y="6865233"/>
                  <a:pt x="3839080" y="6857765"/>
                </a:cubicBezTo>
                <a:lnTo>
                  <a:pt x="3835423" y="6857765"/>
                </a:lnTo>
                <a:cubicBezTo>
                  <a:pt x="3835423" y="6864318"/>
                  <a:pt x="3834775" y="6870148"/>
                  <a:pt x="3833480" y="6875253"/>
                </a:cubicBezTo>
                <a:cubicBezTo>
                  <a:pt x="3832184" y="6880358"/>
                  <a:pt x="3829555" y="6882911"/>
                  <a:pt x="3825593" y="6882911"/>
                </a:cubicBezTo>
                <a:cubicBezTo>
                  <a:pt x="3822545" y="6882911"/>
                  <a:pt x="3820182" y="6881496"/>
                  <a:pt x="3818506" y="6878666"/>
                </a:cubicBezTo>
                <a:cubicBezTo>
                  <a:pt x="3816830" y="6875836"/>
                  <a:pt x="3814925" y="6871018"/>
                  <a:pt x="3812791" y="6864213"/>
                </a:cubicBezTo>
                <a:cubicBezTo>
                  <a:pt x="3810658" y="6857407"/>
                  <a:pt x="3807876" y="6851136"/>
                  <a:pt x="3804447" y="6845401"/>
                </a:cubicBezTo>
                <a:cubicBezTo>
                  <a:pt x="3801018" y="6839666"/>
                  <a:pt x="3797170" y="6835345"/>
                  <a:pt x="3792903" y="6832439"/>
                </a:cubicBezTo>
                <a:cubicBezTo>
                  <a:pt x="3788636" y="6829532"/>
                  <a:pt x="3783873" y="6827314"/>
                  <a:pt x="3778616" y="6825784"/>
                </a:cubicBezTo>
                <a:cubicBezTo>
                  <a:pt x="3773358" y="6824255"/>
                  <a:pt x="3766843" y="6822649"/>
                  <a:pt x="3759070" y="6820968"/>
                </a:cubicBezTo>
                <a:lnTo>
                  <a:pt x="3759070" y="6819360"/>
                </a:lnTo>
                <a:cubicBezTo>
                  <a:pt x="3771872" y="6819360"/>
                  <a:pt x="3781206" y="6818293"/>
                  <a:pt x="3787074" y="6816160"/>
                </a:cubicBezTo>
                <a:cubicBezTo>
                  <a:pt x="3792941" y="6814026"/>
                  <a:pt x="3797856" y="6811055"/>
                  <a:pt x="3801818" y="6807245"/>
                </a:cubicBezTo>
                <a:cubicBezTo>
                  <a:pt x="3805781" y="6803434"/>
                  <a:pt x="3808715" y="6798862"/>
                  <a:pt x="3810619" y="6793528"/>
                </a:cubicBezTo>
                <a:cubicBezTo>
                  <a:pt x="3812525" y="6788195"/>
                  <a:pt x="3813477" y="6782861"/>
                  <a:pt x="3813477" y="6777527"/>
                </a:cubicBezTo>
                <a:cubicBezTo>
                  <a:pt x="3813477" y="6770364"/>
                  <a:pt x="3811838" y="6764077"/>
                  <a:pt x="3808562" y="6758667"/>
                </a:cubicBezTo>
                <a:cubicBezTo>
                  <a:pt x="3805286" y="6753257"/>
                  <a:pt x="3800866" y="6748723"/>
                  <a:pt x="3795303" y="6745065"/>
                </a:cubicBezTo>
                <a:cubicBezTo>
                  <a:pt x="3789741" y="6741408"/>
                  <a:pt x="3782540" y="6738969"/>
                  <a:pt x="3773701" y="6737750"/>
                </a:cubicBezTo>
                <a:cubicBezTo>
                  <a:pt x="3764861" y="6736531"/>
                  <a:pt x="3753355" y="6735922"/>
                  <a:pt x="3739182" y="6735922"/>
                </a:cubicBezTo>
                <a:close/>
                <a:moveTo>
                  <a:pt x="3158767" y="6735464"/>
                </a:moveTo>
                <a:lnTo>
                  <a:pt x="3115104" y="6866223"/>
                </a:lnTo>
                <a:cubicBezTo>
                  <a:pt x="3114030" y="6869424"/>
                  <a:pt x="3112689" y="6873005"/>
                  <a:pt x="3111081" y="6876968"/>
                </a:cubicBezTo>
                <a:cubicBezTo>
                  <a:pt x="3109472" y="6880930"/>
                  <a:pt x="3108016" y="6884359"/>
                  <a:pt x="3106712" y="6887255"/>
                </a:cubicBezTo>
                <a:cubicBezTo>
                  <a:pt x="3105408" y="6890150"/>
                  <a:pt x="3103453" y="6892550"/>
                  <a:pt x="3100847" y="6894455"/>
                </a:cubicBezTo>
                <a:lnTo>
                  <a:pt x="3093556" y="6896847"/>
                </a:lnTo>
                <a:lnTo>
                  <a:pt x="3087291" y="6893884"/>
                </a:lnTo>
                <a:cubicBezTo>
                  <a:pt x="3084700" y="6891750"/>
                  <a:pt x="3080510" y="6886340"/>
                  <a:pt x="3074718" y="6877653"/>
                </a:cubicBezTo>
                <a:lnTo>
                  <a:pt x="3012310" y="6781184"/>
                </a:lnTo>
                <a:lnTo>
                  <a:pt x="3035259" y="6754895"/>
                </a:lnTo>
                <a:cubicBezTo>
                  <a:pt x="3039698" y="6750018"/>
                  <a:pt x="3043563" y="6746666"/>
                  <a:pt x="3046852" y="6744837"/>
                </a:cubicBezTo>
                <a:cubicBezTo>
                  <a:pt x="3050142" y="6743008"/>
                  <a:pt x="3053317" y="6741789"/>
                  <a:pt x="3056376" y="6741179"/>
                </a:cubicBezTo>
                <a:cubicBezTo>
                  <a:pt x="3059436" y="6740570"/>
                  <a:pt x="3062037" y="6740226"/>
                  <a:pt x="3064179" y="6740150"/>
                </a:cubicBezTo>
                <a:cubicBezTo>
                  <a:pt x="3066321" y="6740074"/>
                  <a:pt x="3068386" y="6739960"/>
                  <a:pt x="3070374" y="6739807"/>
                </a:cubicBezTo>
                <a:lnTo>
                  <a:pt x="3070374" y="6736150"/>
                </a:lnTo>
                <a:lnTo>
                  <a:pt x="3012081" y="6736150"/>
                </a:lnTo>
                <a:lnTo>
                  <a:pt x="3012081" y="6739807"/>
                </a:lnTo>
                <a:lnTo>
                  <a:pt x="3022826" y="6740493"/>
                </a:lnTo>
                <a:cubicBezTo>
                  <a:pt x="3025569" y="6740798"/>
                  <a:pt x="3027741" y="6741408"/>
                  <a:pt x="3029341" y="6742322"/>
                </a:cubicBezTo>
                <a:cubicBezTo>
                  <a:pt x="3030941" y="6743236"/>
                  <a:pt x="3031741" y="6744761"/>
                  <a:pt x="3031741" y="6746894"/>
                </a:cubicBezTo>
                <a:cubicBezTo>
                  <a:pt x="3031741" y="6749332"/>
                  <a:pt x="3030332" y="6752495"/>
                  <a:pt x="3027512" y="6756381"/>
                </a:cubicBezTo>
                <a:cubicBezTo>
                  <a:pt x="3024693" y="6760267"/>
                  <a:pt x="3019130" y="6767049"/>
                  <a:pt x="3010824" y="6776727"/>
                </a:cubicBezTo>
                <a:cubicBezTo>
                  <a:pt x="3002518" y="6786404"/>
                  <a:pt x="2994403" y="6795814"/>
                  <a:pt x="2986478" y="6804959"/>
                </a:cubicBezTo>
                <a:cubicBezTo>
                  <a:pt x="2978554" y="6814102"/>
                  <a:pt x="2972382" y="6821265"/>
                  <a:pt x="2967962" y="6826447"/>
                </a:cubicBezTo>
                <a:lnTo>
                  <a:pt x="2967962" y="6764725"/>
                </a:lnTo>
                <a:lnTo>
                  <a:pt x="2968419" y="6754209"/>
                </a:lnTo>
                <a:cubicBezTo>
                  <a:pt x="2968876" y="6749028"/>
                  <a:pt x="2969905" y="6745560"/>
                  <a:pt x="2971505" y="6743808"/>
                </a:cubicBezTo>
                <a:cubicBezTo>
                  <a:pt x="2973105" y="6742055"/>
                  <a:pt x="2976268" y="6740950"/>
                  <a:pt x="2980992" y="6740493"/>
                </a:cubicBezTo>
                <a:lnTo>
                  <a:pt x="2989907" y="6739807"/>
                </a:lnTo>
                <a:lnTo>
                  <a:pt x="2989907" y="6736150"/>
                </a:lnTo>
                <a:lnTo>
                  <a:pt x="2886809" y="6736150"/>
                </a:lnTo>
                <a:lnTo>
                  <a:pt x="2886809" y="6739807"/>
                </a:lnTo>
                <a:lnTo>
                  <a:pt x="2898696" y="6740722"/>
                </a:lnTo>
                <a:cubicBezTo>
                  <a:pt x="2903420" y="6741332"/>
                  <a:pt x="2906583" y="6742589"/>
                  <a:pt x="2908183" y="6744494"/>
                </a:cubicBezTo>
                <a:cubicBezTo>
                  <a:pt x="2909783" y="6746399"/>
                  <a:pt x="2910812" y="6749790"/>
                  <a:pt x="2911269" y="6754666"/>
                </a:cubicBezTo>
                <a:lnTo>
                  <a:pt x="2911726" y="6765182"/>
                </a:lnTo>
                <a:lnTo>
                  <a:pt x="2911726" y="6873767"/>
                </a:lnTo>
                <a:lnTo>
                  <a:pt x="2911269" y="6884283"/>
                </a:lnTo>
                <a:cubicBezTo>
                  <a:pt x="2910812" y="6889007"/>
                  <a:pt x="2909707" y="6892360"/>
                  <a:pt x="2907954" y="6894341"/>
                </a:cubicBezTo>
                <a:cubicBezTo>
                  <a:pt x="2906202" y="6896322"/>
                  <a:pt x="2903116" y="6897617"/>
                  <a:pt x="2898696" y="6898227"/>
                </a:cubicBezTo>
                <a:lnTo>
                  <a:pt x="2887266" y="6899142"/>
                </a:lnTo>
                <a:lnTo>
                  <a:pt x="2887266" y="6902799"/>
                </a:lnTo>
                <a:lnTo>
                  <a:pt x="2989222" y="6902799"/>
                </a:lnTo>
                <a:lnTo>
                  <a:pt x="2989222" y="6899142"/>
                </a:lnTo>
                <a:lnTo>
                  <a:pt x="2980992" y="6898456"/>
                </a:lnTo>
                <a:cubicBezTo>
                  <a:pt x="2976268" y="6897847"/>
                  <a:pt x="2973105" y="6896665"/>
                  <a:pt x="2971505" y="6894912"/>
                </a:cubicBezTo>
                <a:cubicBezTo>
                  <a:pt x="2969905" y="6893160"/>
                  <a:pt x="2968876" y="6889769"/>
                  <a:pt x="2968419" y="6884740"/>
                </a:cubicBezTo>
                <a:lnTo>
                  <a:pt x="2967962" y="6874224"/>
                </a:lnTo>
                <a:lnTo>
                  <a:pt x="2967962" y="6832391"/>
                </a:lnTo>
                <a:lnTo>
                  <a:pt x="2974134" y="6825075"/>
                </a:lnTo>
                <a:cubicBezTo>
                  <a:pt x="2976725" y="6829038"/>
                  <a:pt x="2980878" y="6835248"/>
                  <a:pt x="2986593" y="6843706"/>
                </a:cubicBezTo>
                <a:cubicBezTo>
                  <a:pt x="2992308" y="6852164"/>
                  <a:pt x="2996880" y="6859022"/>
                  <a:pt x="3000309" y="6864280"/>
                </a:cubicBezTo>
                <a:cubicBezTo>
                  <a:pt x="3003738" y="6869538"/>
                  <a:pt x="3006824" y="6874263"/>
                  <a:pt x="3009567" y="6878454"/>
                </a:cubicBezTo>
                <a:cubicBezTo>
                  <a:pt x="3012310" y="6882645"/>
                  <a:pt x="3014063" y="6885769"/>
                  <a:pt x="3014825" y="6887826"/>
                </a:cubicBezTo>
                <a:cubicBezTo>
                  <a:pt x="3015587" y="6889883"/>
                  <a:pt x="3015968" y="6891598"/>
                  <a:pt x="3015968" y="6892970"/>
                </a:cubicBezTo>
                <a:cubicBezTo>
                  <a:pt x="3015968" y="6895255"/>
                  <a:pt x="3015206" y="6896703"/>
                  <a:pt x="3013682" y="6897313"/>
                </a:cubicBezTo>
                <a:cubicBezTo>
                  <a:pt x="3012158" y="6897923"/>
                  <a:pt x="3009796" y="6898380"/>
                  <a:pt x="3006595" y="6898684"/>
                </a:cubicBezTo>
                <a:lnTo>
                  <a:pt x="2996994" y="6899142"/>
                </a:lnTo>
                <a:lnTo>
                  <a:pt x="2996994" y="6902799"/>
                </a:lnTo>
                <a:lnTo>
                  <a:pt x="3075785" y="6902799"/>
                </a:lnTo>
                <a:lnTo>
                  <a:pt x="3106951" y="6902799"/>
                </a:lnTo>
                <a:lnTo>
                  <a:pt x="3140479" y="6902799"/>
                </a:lnTo>
                <a:lnTo>
                  <a:pt x="3140479" y="6899142"/>
                </a:lnTo>
                <a:cubicBezTo>
                  <a:pt x="3138040" y="6898989"/>
                  <a:pt x="3135526" y="6898837"/>
                  <a:pt x="3132935" y="6898684"/>
                </a:cubicBezTo>
                <a:cubicBezTo>
                  <a:pt x="3130344" y="6898532"/>
                  <a:pt x="3127677" y="6898189"/>
                  <a:pt x="3124934" y="6897656"/>
                </a:cubicBezTo>
                <a:cubicBezTo>
                  <a:pt x="3122191" y="6897122"/>
                  <a:pt x="3119943" y="6896170"/>
                  <a:pt x="3118190" y="6894798"/>
                </a:cubicBezTo>
                <a:cubicBezTo>
                  <a:pt x="3116437" y="6893426"/>
                  <a:pt x="3115561" y="6890988"/>
                  <a:pt x="3115561" y="6887483"/>
                </a:cubicBezTo>
                <a:cubicBezTo>
                  <a:pt x="3115561" y="6884283"/>
                  <a:pt x="3116323" y="6879939"/>
                  <a:pt x="3117847" y="6874453"/>
                </a:cubicBezTo>
                <a:lnTo>
                  <a:pt x="3124934" y="6850678"/>
                </a:lnTo>
                <a:lnTo>
                  <a:pt x="3167911" y="6850678"/>
                </a:lnTo>
                <a:lnTo>
                  <a:pt x="3176140" y="6874910"/>
                </a:lnTo>
                <a:cubicBezTo>
                  <a:pt x="3178274" y="6881159"/>
                  <a:pt x="3179341" y="6885959"/>
                  <a:pt x="3179341" y="6889312"/>
                </a:cubicBezTo>
                <a:cubicBezTo>
                  <a:pt x="3179341" y="6892512"/>
                  <a:pt x="3178502" y="6894608"/>
                  <a:pt x="3176826" y="6895598"/>
                </a:cubicBezTo>
                <a:cubicBezTo>
                  <a:pt x="3175150" y="6896589"/>
                  <a:pt x="3172407" y="6897389"/>
                  <a:pt x="3168596" y="6897999"/>
                </a:cubicBezTo>
                <a:cubicBezTo>
                  <a:pt x="3164787" y="6898608"/>
                  <a:pt x="3162158" y="6898951"/>
                  <a:pt x="3160710" y="6899027"/>
                </a:cubicBezTo>
                <a:cubicBezTo>
                  <a:pt x="3159262" y="6899103"/>
                  <a:pt x="3157624" y="6899142"/>
                  <a:pt x="3155795" y="6899142"/>
                </a:cubicBezTo>
                <a:lnTo>
                  <a:pt x="3155795" y="6902799"/>
                </a:lnTo>
                <a:lnTo>
                  <a:pt x="3264380" y="6902799"/>
                </a:lnTo>
                <a:lnTo>
                  <a:pt x="3264380" y="6899142"/>
                </a:lnTo>
                <a:lnTo>
                  <a:pt x="3255007" y="6898227"/>
                </a:lnTo>
                <a:cubicBezTo>
                  <a:pt x="3251045" y="6897617"/>
                  <a:pt x="3247959" y="6896284"/>
                  <a:pt x="3245749" y="6894227"/>
                </a:cubicBezTo>
                <a:cubicBezTo>
                  <a:pt x="3243539" y="6892170"/>
                  <a:pt x="3241368" y="6888778"/>
                  <a:pt x="3239234" y="6884054"/>
                </a:cubicBezTo>
                <a:lnTo>
                  <a:pt x="3232147" y="6866223"/>
                </a:lnTo>
                <a:lnTo>
                  <a:pt x="3183913" y="6735464"/>
                </a:lnTo>
                <a:close/>
                <a:moveTo>
                  <a:pt x="2653942" y="6735464"/>
                </a:moveTo>
                <a:lnTo>
                  <a:pt x="2610279" y="6866223"/>
                </a:lnTo>
                <a:cubicBezTo>
                  <a:pt x="2609205" y="6869424"/>
                  <a:pt x="2607864" y="6873005"/>
                  <a:pt x="2606255" y="6876968"/>
                </a:cubicBezTo>
                <a:cubicBezTo>
                  <a:pt x="2604647" y="6880930"/>
                  <a:pt x="2603191" y="6884359"/>
                  <a:pt x="2601887" y="6887255"/>
                </a:cubicBezTo>
                <a:cubicBezTo>
                  <a:pt x="2600583" y="6890150"/>
                  <a:pt x="2598628" y="6892550"/>
                  <a:pt x="2596022" y="6894455"/>
                </a:cubicBezTo>
                <a:cubicBezTo>
                  <a:pt x="2593416" y="6896361"/>
                  <a:pt x="2589584" y="6897617"/>
                  <a:pt x="2584526" y="6898227"/>
                </a:cubicBezTo>
                <a:lnTo>
                  <a:pt x="2570960" y="6899142"/>
                </a:lnTo>
                <a:lnTo>
                  <a:pt x="2570960" y="6902799"/>
                </a:lnTo>
                <a:lnTo>
                  <a:pt x="2635654" y="6902799"/>
                </a:lnTo>
                <a:lnTo>
                  <a:pt x="2635654" y="6899142"/>
                </a:lnTo>
                <a:cubicBezTo>
                  <a:pt x="2633215" y="6898989"/>
                  <a:pt x="2630701" y="6898837"/>
                  <a:pt x="2628110" y="6898684"/>
                </a:cubicBezTo>
                <a:cubicBezTo>
                  <a:pt x="2625519" y="6898532"/>
                  <a:pt x="2622852" y="6898189"/>
                  <a:pt x="2620109" y="6897656"/>
                </a:cubicBezTo>
                <a:cubicBezTo>
                  <a:pt x="2617366" y="6897122"/>
                  <a:pt x="2615118" y="6896170"/>
                  <a:pt x="2613365" y="6894798"/>
                </a:cubicBezTo>
                <a:cubicBezTo>
                  <a:pt x="2611613" y="6893426"/>
                  <a:pt x="2610736" y="6890988"/>
                  <a:pt x="2610736" y="6887483"/>
                </a:cubicBezTo>
                <a:cubicBezTo>
                  <a:pt x="2610736" y="6884283"/>
                  <a:pt x="2611498" y="6879939"/>
                  <a:pt x="2613022" y="6874453"/>
                </a:cubicBezTo>
                <a:lnTo>
                  <a:pt x="2620109" y="6850678"/>
                </a:lnTo>
                <a:lnTo>
                  <a:pt x="2663086" y="6850678"/>
                </a:lnTo>
                <a:lnTo>
                  <a:pt x="2671315" y="6874910"/>
                </a:lnTo>
                <a:cubicBezTo>
                  <a:pt x="2673449" y="6881159"/>
                  <a:pt x="2674516" y="6885959"/>
                  <a:pt x="2674516" y="6889312"/>
                </a:cubicBezTo>
                <a:cubicBezTo>
                  <a:pt x="2674516" y="6892512"/>
                  <a:pt x="2673678" y="6894608"/>
                  <a:pt x="2672001" y="6895598"/>
                </a:cubicBezTo>
                <a:cubicBezTo>
                  <a:pt x="2670325" y="6896589"/>
                  <a:pt x="2667582" y="6897389"/>
                  <a:pt x="2663772" y="6897999"/>
                </a:cubicBezTo>
                <a:cubicBezTo>
                  <a:pt x="2659961" y="6898608"/>
                  <a:pt x="2657333" y="6898951"/>
                  <a:pt x="2655885" y="6899027"/>
                </a:cubicBezTo>
                <a:cubicBezTo>
                  <a:pt x="2654437" y="6899103"/>
                  <a:pt x="2652799" y="6899142"/>
                  <a:pt x="2650970" y="6899142"/>
                </a:cubicBezTo>
                <a:lnTo>
                  <a:pt x="2650970" y="6902799"/>
                </a:lnTo>
                <a:lnTo>
                  <a:pt x="2759555" y="6902799"/>
                </a:lnTo>
                <a:lnTo>
                  <a:pt x="2759555" y="6899142"/>
                </a:lnTo>
                <a:lnTo>
                  <a:pt x="2750182" y="6898227"/>
                </a:lnTo>
                <a:cubicBezTo>
                  <a:pt x="2746220" y="6897617"/>
                  <a:pt x="2743134" y="6896284"/>
                  <a:pt x="2740924" y="6894227"/>
                </a:cubicBezTo>
                <a:cubicBezTo>
                  <a:pt x="2738714" y="6892170"/>
                  <a:pt x="2736542" y="6888778"/>
                  <a:pt x="2734409" y="6884054"/>
                </a:cubicBezTo>
                <a:lnTo>
                  <a:pt x="2727322" y="6866223"/>
                </a:lnTo>
                <a:lnTo>
                  <a:pt x="2679088" y="6735464"/>
                </a:lnTo>
                <a:close/>
                <a:moveTo>
                  <a:pt x="1234717" y="6735464"/>
                </a:moveTo>
                <a:lnTo>
                  <a:pt x="1191054" y="6866223"/>
                </a:lnTo>
                <a:cubicBezTo>
                  <a:pt x="1189980" y="6869424"/>
                  <a:pt x="1188639" y="6873005"/>
                  <a:pt x="1187030" y="6876968"/>
                </a:cubicBezTo>
                <a:cubicBezTo>
                  <a:pt x="1185422" y="6880930"/>
                  <a:pt x="1183966" y="6884359"/>
                  <a:pt x="1182662" y="6887255"/>
                </a:cubicBezTo>
                <a:cubicBezTo>
                  <a:pt x="1181358" y="6890150"/>
                  <a:pt x="1179403" y="6892550"/>
                  <a:pt x="1176797" y="6894455"/>
                </a:cubicBezTo>
                <a:cubicBezTo>
                  <a:pt x="1174191" y="6896361"/>
                  <a:pt x="1170359" y="6897617"/>
                  <a:pt x="1165301" y="6898227"/>
                </a:cubicBezTo>
                <a:lnTo>
                  <a:pt x="1151735" y="6899142"/>
                </a:lnTo>
                <a:lnTo>
                  <a:pt x="1151735" y="6902799"/>
                </a:lnTo>
                <a:lnTo>
                  <a:pt x="1216429" y="6902799"/>
                </a:lnTo>
                <a:lnTo>
                  <a:pt x="1216429" y="6899142"/>
                </a:lnTo>
                <a:cubicBezTo>
                  <a:pt x="1213990" y="6898989"/>
                  <a:pt x="1211476" y="6898837"/>
                  <a:pt x="1208885" y="6898684"/>
                </a:cubicBezTo>
                <a:cubicBezTo>
                  <a:pt x="1206294" y="6898532"/>
                  <a:pt x="1203627" y="6898189"/>
                  <a:pt x="1200884" y="6897656"/>
                </a:cubicBezTo>
                <a:cubicBezTo>
                  <a:pt x="1198141" y="6897122"/>
                  <a:pt x="1195893" y="6896170"/>
                  <a:pt x="1194140" y="6894798"/>
                </a:cubicBezTo>
                <a:cubicBezTo>
                  <a:pt x="1192388" y="6893426"/>
                  <a:pt x="1191511" y="6890988"/>
                  <a:pt x="1191511" y="6887483"/>
                </a:cubicBezTo>
                <a:cubicBezTo>
                  <a:pt x="1191511" y="6884283"/>
                  <a:pt x="1192273" y="6879939"/>
                  <a:pt x="1193797" y="6874453"/>
                </a:cubicBezTo>
                <a:lnTo>
                  <a:pt x="1200884" y="6850678"/>
                </a:lnTo>
                <a:lnTo>
                  <a:pt x="1243861" y="6850678"/>
                </a:lnTo>
                <a:lnTo>
                  <a:pt x="1252090" y="6874910"/>
                </a:lnTo>
                <a:cubicBezTo>
                  <a:pt x="1254224" y="6881159"/>
                  <a:pt x="1255291" y="6885959"/>
                  <a:pt x="1255291" y="6889312"/>
                </a:cubicBezTo>
                <a:cubicBezTo>
                  <a:pt x="1255291" y="6892512"/>
                  <a:pt x="1254452" y="6894608"/>
                  <a:pt x="1252776" y="6895598"/>
                </a:cubicBezTo>
                <a:cubicBezTo>
                  <a:pt x="1251100" y="6896589"/>
                  <a:pt x="1248357" y="6897389"/>
                  <a:pt x="1244547" y="6897999"/>
                </a:cubicBezTo>
                <a:cubicBezTo>
                  <a:pt x="1240736" y="6898608"/>
                  <a:pt x="1238107" y="6898951"/>
                  <a:pt x="1236660" y="6899027"/>
                </a:cubicBezTo>
                <a:cubicBezTo>
                  <a:pt x="1235212" y="6899103"/>
                  <a:pt x="1233574" y="6899142"/>
                  <a:pt x="1231745" y="6899142"/>
                </a:cubicBezTo>
                <a:lnTo>
                  <a:pt x="1231745" y="6902799"/>
                </a:lnTo>
                <a:lnTo>
                  <a:pt x="1340330" y="6902799"/>
                </a:lnTo>
                <a:lnTo>
                  <a:pt x="1340330" y="6899142"/>
                </a:lnTo>
                <a:lnTo>
                  <a:pt x="1330957" y="6898227"/>
                </a:lnTo>
                <a:cubicBezTo>
                  <a:pt x="1326995" y="6897617"/>
                  <a:pt x="1323909" y="6896284"/>
                  <a:pt x="1321699" y="6894227"/>
                </a:cubicBezTo>
                <a:cubicBezTo>
                  <a:pt x="1319489" y="6892170"/>
                  <a:pt x="1317317" y="6888778"/>
                  <a:pt x="1315184" y="6884054"/>
                </a:cubicBezTo>
                <a:lnTo>
                  <a:pt x="1308097" y="6866223"/>
                </a:lnTo>
                <a:lnTo>
                  <a:pt x="1259863" y="6735464"/>
                </a:lnTo>
                <a:close/>
                <a:moveTo>
                  <a:pt x="2238728" y="6733635"/>
                </a:moveTo>
                <a:cubicBezTo>
                  <a:pt x="2213277" y="6733635"/>
                  <a:pt x="2191560" y="6741560"/>
                  <a:pt x="2173577" y="6757410"/>
                </a:cubicBezTo>
                <a:cubicBezTo>
                  <a:pt x="2155594" y="6773259"/>
                  <a:pt x="2146602" y="6793985"/>
                  <a:pt x="2146602" y="6819589"/>
                </a:cubicBezTo>
                <a:cubicBezTo>
                  <a:pt x="2146602" y="6844430"/>
                  <a:pt x="2155403" y="6864966"/>
                  <a:pt x="2173005" y="6881196"/>
                </a:cubicBezTo>
                <a:cubicBezTo>
                  <a:pt x="2190608" y="6897427"/>
                  <a:pt x="2212515" y="6905543"/>
                  <a:pt x="2238728" y="6905543"/>
                </a:cubicBezTo>
                <a:cubicBezTo>
                  <a:pt x="2263874" y="6905543"/>
                  <a:pt x="2285667" y="6897313"/>
                  <a:pt x="2304107" y="6880853"/>
                </a:cubicBezTo>
                <a:cubicBezTo>
                  <a:pt x="2322548" y="6864395"/>
                  <a:pt x="2331768" y="6843973"/>
                  <a:pt x="2331768" y="6819589"/>
                </a:cubicBezTo>
                <a:cubicBezTo>
                  <a:pt x="2331768" y="6794443"/>
                  <a:pt x="2322624" y="6773831"/>
                  <a:pt x="2304336" y="6757753"/>
                </a:cubicBezTo>
                <a:cubicBezTo>
                  <a:pt x="2286048" y="6741674"/>
                  <a:pt x="2264179" y="6733635"/>
                  <a:pt x="2238728" y="6733635"/>
                </a:cubicBezTo>
                <a:close/>
                <a:moveTo>
                  <a:pt x="1411653" y="6733635"/>
                </a:moveTo>
                <a:cubicBezTo>
                  <a:pt x="1395956" y="6733635"/>
                  <a:pt x="1382088" y="6738817"/>
                  <a:pt x="1370048" y="6749180"/>
                </a:cubicBezTo>
                <a:cubicBezTo>
                  <a:pt x="1358008" y="6759543"/>
                  <a:pt x="1351989" y="6772193"/>
                  <a:pt x="1351989" y="6787128"/>
                </a:cubicBezTo>
                <a:cubicBezTo>
                  <a:pt x="1351989" y="6806178"/>
                  <a:pt x="1357703" y="6819132"/>
                  <a:pt x="1369133" y="6825990"/>
                </a:cubicBezTo>
                <a:cubicBezTo>
                  <a:pt x="1380564" y="6833000"/>
                  <a:pt x="1391384" y="6838563"/>
                  <a:pt x="1401595" y="6842677"/>
                </a:cubicBezTo>
                <a:cubicBezTo>
                  <a:pt x="1411806" y="6846792"/>
                  <a:pt x="1421483" y="6850640"/>
                  <a:pt x="1430627" y="6854222"/>
                </a:cubicBezTo>
                <a:cubicBezTo>
                  <a:pt x="1439771" y="6857803"/>
                  <a:pt x="1446095" y="6861499"/>
                  <a:pt x="1449601" y="6865309"/>
                </a:cubicBezTo>
                <a:cubicBezTo>
                  <a:pt x="1453106" y="6869119"/>
                  <a:pt x="1454859" y="6874300"/>
                  <a:pt x="1454859" y="6880853"/>
                </a:cubicBezTo>
                <a:cubicBezTo>
                  <a:pt x="1454859" y="6886340"/>
                  <a:pt x="1452496" y="6891064"/>
                  <a:pt x="1447772" y="6895027"/>
                </a:cubicBezTo>
                <a:cubicBezTo>
                  <a:pt x="1443047" y="6898989"/>
                  <a:pt x="1436952" y="6900970"/>
                  <a:pt x="1429484" y="6900970"/>
                </a:cubicBezTo>
                <a:cubicBezTo>
                  <a:pt x="1416530" y="6900970"/>
                  <a:pt x="1405138" y="6897617"/>
                  <a:pt x="1395308" y="6890912"/>
                </a:cubicBezTo>
                <a:cubicBezTo>
                  <a:pt x="1385478" y="6884207"/>
                  <a:pt x="1377553" y="6875786"/>
                  <a:pt x="1371534" y="6865652"/>
                </a:cubicBezTo>
                <a:cubicBezTo>
                  <a:pt x="1365514" y="6855517"/>
                  <a:pt x="1361399" y="6846792"/>
                  <a:pt x="1359189" y="6839477"/>
                </a:cubicBezTo>
                <a:cubicBezTo>
                  <a:pt x="1356980" y="6832162"/>
                  <a:pt x="1355417" y="6826904"/>
                  <a:pt x="1354503" y="6823703"/>
                </a:cubicBezTo>
                <a:lnTo>
                  <a:pt x="1350617" y="6823703"/>
                </a:lnTo>
                <a:lnTo>
                  <a:pt x="1350617" y="6905543"/>
                </a:lnTo>
                <a:lnTo>
                  <a:pt x="1354503" y="6905543"/>
                </a:lnTo>
                <a:cubicBezTo>
                  <a:pt x="1355572" y="6896551"/>
                  <a:pt x="1356718" y="6890150"/>
                  <a:pt x="1357939" y="6886340"/>
                </a:cubicBezTo>
                <a:cubicBezTo>
                  <a:pt x="1359161" y="6882530"/>
                  <a:pt x="1362290" y="6880625"/>
                  <a:pt x="1367326" y="6880625"/>
                </a:cubicBezTo>
                <a:cubicBezTo>
                  <a:pt x="1369312" y="6880625"/>
                  <a:pt x="1376717" y="6884778"/>
                  <a:pt x="1389540" y="6893084"/>
                </a:cubicBezTo>
                <a:cubicBezTo>
                  <a:pt x="1402363" y="6901389"/>
                  <a:pt x="1415338" y="6905543"/>
                  <a:pt x="1428466" y="6905543"/>
                </a:cubicBezTo>
                <a:cubicBezTo>
                  <a:pt x="1443427" y="6905543"/>
                  <a:pt x="1457282" y="6900704"/>
                  <a:pt x="1470028" y="6891027"/>
                </a:cubicBezTo>
                <a:cubicBezTo>
                  <a:pt x="1482775" y="6881349"/>
                  <a:pt x="1489148" y="6868966"/>
                  <a:pt x="1489148" y="6853879"/>
                </a:cubicBezTo>
                <a:cubicBezTo>
                  <a:pt x="1489148" y="6841687"/>
                  <a:pt x="1485948" y="6831133"/>
                  <a:pt x="1479547" y="6822218"/>
                </a:cubicBezTo>
                <a:cubicBezTo>
                  <a:pt x="1473147" y="6813302"/>
                  <a:pt x="1464955" y="6806521"/>
                  <a:pt x="1454973" y="6801872"/>
                </a:cubicBezTo>
                <a:cubicBezTo>
                  <a:pt x="1444991" y="6797224"/>
                  <a:pt x="1435351" y="6793148"/>
                  <a:pt x="1426055" y="6789642"/>
                </a:cubicBezTo>
                <a:cubicBezTo>
                  <a:pt x="1416758" y="6786137"/>
                  <a:pt x="1409481" y="6783241"/>
                  <a:pt x="1404224" y="6780955"/>
                </a:cubicBezTo>
                <a:cubicBezTo>
                  <a:pt x="1398966" y="6778670"/>
                  <a:pt x="1394318" y="6775583"/>
                  <a:pt x="1390279" y="6771697"/>
                </a:cubicBezTo>
                <a:cubicBezTo>
                  <a:pt x="1386240" y="6767811"/>
                  <a:pt x="1384221" y="6762972"/>
                  <a:pt x="1384221" y="6757181"/>
                </a:cubicBezTo>
                <a:cubicBezTo>
                  <a:pt x="1384221" y="6751694"/>
                  <a:pt x="1386881" y="6747123"/>
                  <a:pt x="1392201" y="6743465"/>
                </a:cubicBezTo>
                <a:cubicBezTo>
                  <a:pt x="1397520" y="6739807"/>
                  <a:pt x="1403297" y="6737978"/>
                  <a:pt x="1409531" y="6737978"/>
                </a:cubicBezTo>
                <a:cubicBezTo>
                  <a:pt x="1418802" y="6737978"/>
                  <a:pt x="1426743" y="6739693"/>
                  <a:pt x="1433356" y="6743122"/>
                </a:cubicBezTo>
                <a:cubicBezTo>
                  <a:pt x="1439969" y="6746551"/>
                  <a:pt x="1446657" y="6752152"/>
                  <a:pt x="1453421" y="6759924"/>
                </a:cubicBezTo>
                <a:cubicBezTo>
                  <a:pt x="1460185" y="6767697"/>
                  <a:pt x="1464745" y="6774707"/>
                  <a:pt x="1467101" y="6780955"/>
                </a:cubicBezTo>
                <a:cubicBezTo>
                  <a:pt x="1469457" y="6787204"/>
                  <a:pt x="1471015" y="6791623"/>
                  <a:pt x="1471775" y="6794214"/>
                </a:cubicBezTo>
                <a:lnTo>
                  <a:pt x="1475890" y="6794214"/>
                </a:lnTo>
                <a:lnTo>
                  <a:pt x="1475890" y="6733635"/>
                </a:lnTo>
                <a:lnTo>
                  <a:pt x="1471546" y="6733635"/>
                </a:lnTo>
                <a:cubicBezTo>
                  <a:pt x="1471546" y="6739122"/>
                  <a:pt x="1470860" y="6743732"/>
                  <a:pt x="1469489" y="6747466"/>
                </a:cubicBezTo>
                <a:cubicBezTo>
                  <a:pt x="1468117" y="6751199"/>
                  <a:pt x="1465222" y="6753066"/>
                  <a:pt x="1460802" y="6753066"/>
                </a:cubicBezTo>
                <a:lnTo>
                  <a:pt x="1437028" y="6739807"/>
                </a:lnTo>
                <a:cubicBezTo>
                  <a:pt x="1428798" y="6735692"/>
                  <a:pt x="1420340" y="6733635"/>
                  <a:pt x="1411653" y="6733635"/>
                </a:cubicBezTo>
                <a:close/>
                <a:moveTo>
                  <a:pt x="3098340" y="6513417"/>
                </a:moveTo>
                <a:lnTo>
                  <a:pt x="3118457" y="6569653"/>
                </a:lnTo>
                <a:lnTo>
                  <a:pt x="3078909" y="6569653"/>
                </a:lnTo>
                <a:close/>
                <a:moveTo>
                  <a:pt x="2593515" y="6513417"/>
                </a:moveTo>
                <a:lnTo>
                  <a:pt x="2613632" y="6569653"/>
                </a:lnTo>
                <a:lnTo>
                  <a:pt x="2574084" y="6569653"/>
                </a:lnTo>
                <a:close/>
                <a:moveTo>
                  <a:pt x="2126790" y="6513417"/>
                </a:moveTo>
                <a:lnTo>
                  <a:pt x="2146907" y="6569653"/>
                </a:lnTo>
                <a:lnTo>
                  <a:pt x="2107359" y="6569653"/>
                </a:lnTo>
                <a:close/>
                <a:moveTo>
                  <a:pt x="1745790" y="6513417"/>
                </a:moveTo>
                <a:lnTo>
                  <a:pt x="1765907" y="6569653"/>
                </a:lnTo>
                <a:lnTo>
                  <a:pt x="1726359" y="6569653"/>
                </a:lnTo>
                <a:close/>
                <a:moveTo>
                  <a:pt x="1421940" y="6513417"/>
                </a:moveTo>
                <a:lnTo>
                  <a:pt x="1442057" y="6569653"/>
                </a:lnTo>
                <a:lnTo>
                  <a:pt x="1402509" y="6569653"/>
                </a:lnTo>
                <a:close/>
                <a:moveTo>
                  <a:pt x="2796512" y="6463811"/>
                </a:moveTo>
                <a:cubicBezTo>
                  <a:pt x="2799103" y="6463964"/>
                  <a:pt x="2802075" y="6464116"/>
                  <a:pt x="2805427" y="6464268"/>
                </a:cubicBezTo>
                <a:cubicBezTo>
                  <a:pt x="2808780" y="6464421"/>
                  <a:pt x="2812590" y="6465107"/>
                  <a:pt x="2816857" y="6466326"/>
                </a:cubicBezTo>
                <a:cubicBezTo>
                  <a:pt x="2821124" y="6467545"/>
                  <a:pt x="2824782" y="6471774"/>
                  <a:pt x="2827830" y="6479013"/>
                </a:cubicBezTo>
                <a:cubicBezTo>
                  <a:pt x="2830878" y="6486252"/>
                  <a:pt x="2832402" y="6493606"/>
                  <a:pt x="2832402" y="6501073"/>
                </a:cubicBezTo>
                <a:cubicBezTo>
                  <a:pt x="2832402" y="6510217"/>
                  <a:pt x="2830916" y="6518523"/>
                  <a:pt x="2827944" y="6525990"/>
                </a:cubicBezTo>
                <a:cubicBezTo>
                  <a:pt x="2824973" y="6533458"/>
                  <a:pt x="2820591" y="6537649"/>
                  <a:pt x="2814800" y="6538563"/>
                </a:cubicBezTo>
                <a:cubicBezTo>
                  <a:pt x="2812057" y="6539020"/>
                  <a:pt x="2808551" y="6539249"/>
                  <a:pt x="2804284" y="6539249"/>
                </a:cubicBezTo>
                <a:lnTo>
                  <a:pt x="2796512" y="6539249"/>
                </a:lnTo>
                <a:close/>
                <a:moveTo>
                  <a:pt x="1948787" y="6463811"/>
                </a:moveTo>
                <a:cubicBezTo>
                  <a:pt x="1951378" y="6463964"/>
                  <a:pt x="1954350" y="6464116"/>
                  <a:pt x="1957702" y="6464268"/>
                </a:cubicBezTo>
                <a:cubicBezTo>
                  <a:pt x="1961055" y="6464421"/>
                  <a:pt x="1964865" y="6465107"/>
                  <a:pt x="1969132" y="6466326"/>
                </a:cubicBezTo>
                <a:cubicBezTo>
                  <a:pt x="1973400" y="6467545"/>
                  <a:pt x="1977057" y="6471774"/>
                  <a:pt x="1980105" y="6479013"/>
                </a:cubicBezTo>
                <a:cubicBezTo>
                  <a:pt x="1983153" y="6486252"/>
                  <a:pt x="1984677" y="6493606"/>
                  <a:pt x="1984677" y="6501073"/>
                </a:cubicBezTo>
                <a:cubicBezTo>
                  <a:pt x="1984677" y="6510217"/>
                  <a:pt x="1983191" y="6518523"/>
                  <a:pt x="1980219" y="6525990"/>
                </a:cubicBezTo>
                <a:cubicBezTo>
                  <a:pt x="1977248" y="6533458"/>
                  <a:pt x="1972866" y="6537649"/>
                  <a:pt x="1967075" y="6538563"/>
                </a:cubicBezTo>
                <a:cubicBezTo>
                  <a:pt x="1964332" y="6539020"/>
                  <a:pt x="1960826" y="6539249"/>
                  <a:pt x="1956559" y="6539249"/>
                </a:cubicBezTo>
                <a:lnTo>
                  <a:pt x="1948787" y="6539249"/>
                </a:lnTo>
                <a:close/>
                <a:moveTo>
                  <a:pt x="1521229" y="6459925"/>
                </a:moveTo>
                <a:lnTo>
                  <a:pt x="1521229" y="6463582"/>
                </a:lnTo>
                <a:lnTo>
                  <a:pt x="1530612" y="6464497"/>
                </a:lnTo>
                <a:cubicBezTo>
                  <a:pt x="1534579" y="6464954"/>
                  <a:pt x="1537631" y="6466211"/>
                  <a:pt x="1539767" y="6468269"/>
                </a:cubicBezTo>
                <a:cubicBezTo>
                  <a:pt x="1541903" y="6470326"/>
                  <a:pt x="1544116" y="6473793"/>
                  <a:pt x="1546407" y="6478670"/>
                </a:cubicBezTo>
                <a:lnTo>
                  <a:pt x="1553501" y="6496501"/>
                </a:lnTo>
                <a:lnTo>
                  <a:pt x="1600192" y="6627489"/>
                </a:lnTo>
                <a:lnTo>
                  <a:pt x="1623766" y="6627489"/>
                </a:lnTo>
                <a:lnTo>
                  <a:pt x="1669772" y="6496958"/>
                </a:lnTo>
                <a:lnTo>
                  <a:pt x="1676638" y="6479356"/>
                </a:lnTo>
                <a:cubicBezTo>
                  <a:pt x="1678776" y="6474326"/>
                  <a:pt x="1681218" y="6470821"/>
                  <a:pt x="1683963" y="6468840"/>
                </a:cubicBezTo>
                <a:cubicBezTo>
                  <a:pt x="1686709" y="6466859"/>
                  <a:pt x="1690027" y="6465564"/>
                  <a:pt x="1693918" y="6464954"/>
                </a:cubicBezTo>
                <a:cubicBezTo>
                  <a:pt x="1697809" y="6464345"/>
                  <a:pt x="1700670" y="6464001"/>
                  <a:pt x="1702501" y="6463925"/>
                </a:cubicBezTo>
                <a:cubicBezTo>
                  <a:pt x="1704332" y="6463849"/>
                  <a:pt x="1705935" y="6463735"/>
                  <a:pt x="1707309" y="6463582"/>
                </a:cubicBezTo>
                <a:lnTo>
                  <a:pt x="1707309" y="6459925"/>
                </a:lnTo>
                <a:lnTo>
                  <a:pt x="1646502" y="6459925"/>
                </a:lnTo>
                <a:lnTo>
                  <a:pt x="1646502" y="6463582"/>
                </a:lnTo>
                <a:cubicBezTo>
                  <a:pt x="1648483" y="6463735"/>
                  <a:pt x="1650654" y="6463849"/>
                  <a:pt x="1653017" y="6463925"/>
                </a:cubicBezTo>
                <a:cubicBezTo>
                  <a:pt x="1655379" y="6464001"/>
                  <a:pt x="1657779" y="6464306"/>
                  <a:pt x="1660218" y="6464840"/>
                </a:cubicBezTo>
                <a:cubicBezTo>
                  <a:pt x="1662656" y="6465373"/>
                  <a:pt x="1664790" y="6466402"/>
                  <a:pt x="1666618" y="6467926"/>
                </a:cubicBezTo>
                <a:cubicBezTo>
                  <a:pt x="1668447" y="6469450"/>
                  <a:pt x="1669362" y="6472117"/>
                  <a:pt x="1669362" y="6475927"/>
                </a:cubicBezTo>
                <a:cubicBezTo>
                  <a:pt x="1669362" y="6479280"/>
                  <a:pt x="1668371" y="6484347"/>
                  <a:pt x="1666390" y="6491129"/>
                </a:cubicBezTo>
                <a:cubicBezTo>
                  <a:pt x="1664409" y="6497910"/>
                  <a:pt x="1660675" y="6508960"/>
                  <a:pt x="1655188" y="6524276"/>
                </a:cubicBezTo>
                <a:cubicBezTo>
                  <a:pt x="1649702" y="6539592"/>
                  <a:pt x="1644292" y="6554413"/>
                  <a:pt x="1638958" y="6568739"/>
                </a:cubicBezTo>
                <a:cubicBezTo>
                  <a:pt x="1630118" y="6545422"/>
                  <a:pt x="1623489" y="6527781"/>
                  <a:pt x="1619070" y="6515818"/>
                </a:cubicBezTo>
                <a:cubicBezTo>
                  <a:pt x="1614650" y="6503854"/>
                  <a:pt x="1611335" y="6494519"/>
                  <a:pt x="1609125" y="6487814"/>
                </a:cubicBezTo>
                <a:cubicBezTo>
                  <a:pt x="1606916" y="6481109"/>
                  <a:pt x="1605811" y="6476384"/>
                  <a:pt x="1605811" y="6473641"/>
                </a:cubicBezTo>
                <a:cubicBezTo>
                  <a:pt x="1605811" y="6469678"/>
                  <a:pt x="1606840" y="6467316"/>
                  <a:pt x="1608897" y="6466554"/>
                </a:cubicBezTo>
                <a:cubicBezTo>
                  <a:pt x="1610954" y="6465792"/>
                  <a:pt x="1613659" y="6465107"/>
                  <a:pt x="1617012" y="6464497"/>
                </a:cubicBezTo>
                <a:lnTo>
                  <a:pt x="1627070" y="6463582"/>
                </a:lnTo>
                <a:lnTo>
                  <a:pt x="1627070" y="6459925"/>
                </a:lnTo>
                <a:close/>
                <a:moveTo>
                  <a:pt x="1186635" y="6459925"/>
                </a:moveTo>
                <a:lnTo>
                  <a:pt x="1186635" y="6536277"/>
                </a:lnTo>
                <a:lnTo>
                  <a:pt x="1190292" y="6536277"/>
                </a:lnTo>
                <a:cubicBezTo>
                  <a:pt x="1198522" y="6520123"/>
                  <a:pt x="1209533" y="6504197"/>
                  <a:pt x="1223325" y="6488500"/>
                </a:cubicBezTo>
                <a:cubicBezTo>
                  <a:pt x="1237117" y="6472803"/>
                  <a:pt x="1249804" y="6464954"/>
                  <a:pt x="1261387" y="6464954"/>
                </a:cubicBezTo>
                <a:lnTo>
                  <a:pt x="1287676" y="6464268"/>
                </a:lnTo>
                <a:lnTo>
                  <a:pt x="1287676" y="6465411"/>
                </a:lnTo>
                <a:lnTo>
                  <a:pt x="1175890" y="6624060"/>
                </a:lnTo>
                <a:lnTo>
                  <a:pt x="1175890" y="6626574"/>
                </a:lnTo>
                <a:lnTo>
                  <a:pt x="1351227" y="6626574"/>
                </a:lnTo>
                <a:lnTo>
                  <a:pt x="1351227" y="6547250"/>
                </a:lnTo>
                <a:lnTo>
                  <a:pt x="1347569" y="6547250"/>
                </a:lnTo>
                <a:cubicBezTo>
                  <a:pt x="1339644" y="6563405"/>
                  <a:pt x="1328709" y="6579787"/>
                  <a:pt x="1314765" y="6596399"/>
                </a:cubicBezTo>
                <a:cubicBezTo>
                  <a:pt x="1300820" y="6613010"/>
                  <a:pt x="1288362" y="6621316"/>
                  <a:pt x="1277389" y="6621316"/>
                </a:cubicBezTo>
                <a:cubicBezTo>
                  <a:pt x="1270988" y="6621469"/>
                  <a:pt x="1265387" y="6621583"/>
                  <a:pt x="1260587" y="6621659"/>
                </a:cubicBezTo>
                <a:cubicBezTo>
                  <a:pt x="1255786" y="6621735"/>
                  <a:pt x="1250414" y="6621850"/>
                  <a:pt x="1244470" y="6622002"/>
                </a:cubicBezTo>
                <a:lnTo>
                  <a:pt x="1244470" y="6620859"/>
                </a:lnTo>
                <a:lnTo>
                  <a:pt x="1356484" y="6462439"/>
                </a:lnTo>
                <a:lnTo>
                  <a:pt x="1356484" y="6459925"/>
                </a:lnTo>
                <a:close/>
                <a:moveTo>
                  <a:pt x="1003526" y="6459925"/>
                </a:moveTo>
                <a:lnTo>
                  <a:pt x="1003526" y="6533305"/>
                </a:lnTo>
                <a:lnTo>
                  <a:pt x="1007412" y="6533305"/>
                </a:lnTo>
                <a:cubicBezTo>
                  <a:pt x="1011527" y="6524161"/>
                  <a:pt x="1016594" y="6514065"/>
                  <a:pt x="1022614" y="6503016"/>
                </a:cubicBezTo>
                <a:cubicBezTo>
                  <a:pt x="1028634" y="6491967"/>
                  <a:pt x="1034615" y="6482823"/>
                  <a:pt x="1040559" y="6475584"/>
                </a:cubicBezTo>
                <a:cubicBezTo>
                  <a:pt x="1046503" y="6468345"/>
                  <a:pt x="1051913" y="6464725"/>
                  <a:pt x="1056790" y="6464725"/>
                </a:cubicBezTo>
                <a:lnTo>
                  <a:pt x="1065705" y="6464268"/>
                </a:lnTo>
                <a:lnTo>
                  <a:pt x="1065705" y="6597999"/>
                </a:lnTo>
                <a:lnTo>
                  <a:pt x="1065248" y="6608515"/>
                </a:lnTo>
                <a:cubicBezTo>
                  <a:pt x="1064791" y="6613544"/>
                  <a:pt x="1063724" y="6616973"/>
                  <a:pt x="1062047" y="6618802"/>
                </a:cubicBezTo>
                <a:cubicBezTo>
                  <a:pt x="1060371" y="6620631"/>
                  <a:pt x="1057247" y="6621774"/>
                  <a:pt x="1052675" y="6622231"/>
                </a:cubicBezTo>
                <a:lnTo>
                  <a:pt x="1037587" y="6622917"/>
                </a:lnTo>
                <a:lnTo>
                  <a:pt x="1037587" y="6626574"/>
                </a:lnTo>
                <a:lnTo>
                  <a:pt x="1149373" y="6626574"/>
                </a:lnTo>
                <a:lnTo>
                  <a:pt x="1149373" y="6622917"/>
                </a:lnTo>
                <a:cubicBezTo>
                  <a:pt x="1147239" y="6622764"/>
                  <a:pt x="1144801" y="6622612"/>
                  <a:pt x="1142058" y="6622459"/>
                </a:cubicBezTo>
                <a:cubicBezTo>
                  <a:pt x="1139314" y="6622307"/>
                  <a:pt x="1136266" y="6622040"/>
                  <a:pt x="1132914" y="6621659"/>
                </a:cubicBezTo>
                <a:cubicBezTo>
                  <a:pt x="1129561" y="6621279"/>
                  <a:pt x="1127084" y="6620136"/>
                  <a:pt x="1125484" y="6618230"/>
                </a:cubicBezTo>
                <a:cubicBezTo>
                  <a:pt x="1123884" y="6616325"/>
                  <a:pt x="1122855" y="6612934"/>
                  <a:pt x="1122398" y="6608058"/>
                </a:cubicBezTo>
                <a:lnTo>
                  <a:pt x="1121941" y="6597542"/>
                </a:lnTo>
                <a:lnTo>
                  <a:pt x="1121941" y="6464268"/>
                </a:lnTo>
                <a:lnTo>
                  <a:pt x="1131085" y="6464725"/>
                </a:lnTo>
                <a:cubicBezTo>
                  <a:pt x="1135809" y="6464725"/>
                  <a:pt x="1141295" y="6468612"/>
                  <a:pt x="1147544" y="6476384"/>
                </a:cubicBezTo>
                <a:cubicBezTo>
                  <a:pt x="1153792" y="6484157"/>
                  <a:pt x="1159774" y="6493263"/>
                  <a:pt x="1165489" y="6503702"/>
                </a:cubicBezTo>
                <a:cubicBezTo>
                  <a:pt x="1171204" y="6514141"/>
                  <a:pt x="1176119" y="6524009"/>
                  <a:pt x="1180234" y="6533305"/>
                </a:cubicBezTo>
                <a:lnTo>
                  <a:pt x="1184120" y="6533305"/>
                </a:lnTo>
                <a:lnTo>
                  <a:pt x="1184120" y="6459925"/>
                </a:lnTo>
                <a:close/>
                <a:moveTo>
                  <a:pt x="2815257" y="6459697"/>
                </a:moveTo>
                <a:lnTo>
                  <a:pt x="2713073" y="6459925"/>
                </a:lnTo>
                <a:lnTo>
                  <a:pt x="2713073" y="6463582"/>
                </a:lnTo>
                <a:cubicBezTo>
                  <a:pt x="2715206" y="6463735"/>
                  <a:pt x="2717492" y="6463849"/>
                  <a:pt x="2719931" y="6463925"/>
                </a:cubicBezTo>
                <a:cubicBezTo>
                  <a:pt x="2722369" y="6464001"/>
                  <a:pt x="2725265" y="6464268"/>
                  <a:pt x="2728618" y="6464725"/>
                </a:cubicBezTo>
                <a:cubicBezTo>
                  <a:pt x="2731970" y="6465183"/>
                  <a:pt x="2734561" y="6466402"/>
                  <a:pt x="2736390" y="6468383"/>
                </a:cubicBezTo>
                <a:cubicBezTo>
                  <a:pt x="2738219" y="6470364"/>
                  <a:pt x="2739362" y="6473793"/>
                  <a:pt x="2739819" y="6478670"/>
                </a:cubicBezTo>
                <a:lnTo>
                  <a:pt x="2740276" y="6489185"/>
                </a:lnTo>
                <a:lnTo>
                  <a:pt x="2740276" y="6597542"/>
                </a:lnTo>
                <a:lnTo>
                  <a:pt x="2739819" y="6608058"/>
                </a:lnTo>
                <a:cubicBezTo>
                  <a:pt x="2739362" y="6612934"/>
                  <a:pt x="2738257" y="6616325"/>
                  <a:pt x="2736504" y="6618230"/>
                </a:cubicBezTo>
                <a:cubicBezTo>
                  <a:pt x="2734752" y="6620136"/>
                  <a:pt x="2732351" y="6621279"/>
                  <a:pt x="2729303" y="6621659"/>
                </a:cubicBezTo>
                <a:cubicBezTo>
                  <a:pt x="2726255" y="6622040"/>
                  <a:pt x="2723055" y="6622459"/>
                  <a:pt x="2719702" y="6622917"/>
                </a:cubicBezTo>
                <a:lnTo>
                  <a:pt x="2712616" y="6622917"/>
                </a:lnTo>
                <a:lnTo>
                  <a:pt x="2712616" y="6626574"/>
                </a:lnTo>
                <a:lnTo>
                  <a:pt x="2822344" y="6626574"/>
                </a:lnTo>
                <a:lnTo>
                  <a:pt x="2822344" y="6622917"/>
                </a:lnTo>
                <a:lnTo>
                  <a:pt x="2810685" y="6622002"/>
                </a:lnTo>
                <a:cubicBezTo>
                  <a:pt x="2805961" y="6621392"/>
                  <a:pt x="2802608" y="6620021"/>
                  <a:pt x="2800627" y="6617887"/>
                </a:cubicBezTo>
                <a:cubicBezTo>
                  <a:pt x="2798645" y="6615754"/>
                  <a:pt x="2797426" y="6612249"/>
                  <a:pt x="2796969" y="6607372"/>
                </a:cubicBezTo>
                <a:lnTo>
                  <a:pt x="2796512" y="6596856"/>
                </a:lnTo>
                <a:lnTo>
                  <a:pt x="2796512" y="6543364"/>
                </a:lnTo>
                <a:cubicBezTo>
                  <a:pt x="2799712" y="6543364"/>
                  <a:pt x="2802913" y="6543440"/>
                  <a:pt x="2806113" y="6543593"/>
                </a:cubicBezTo>
                <a:cubicBezTo>
                  <a:pt x="2809313" y="6543745"/>
                  <a:pt x="2812285" y="6544547"/>
                  <a:pt x="2815028" y="6546000"/>
                </a:cubicBezTo>
                <a:cubicBezTo>
                  <a:pt x="2817772" y="6547452"/>
                  <a:pt x="2819982" y="6552609"/>
                  <a:pt x="2821658" y="6561470"/>
                </a:cubicBezTo>
                <a:cubicBezTo>
                  <a:pt x="2822725" y="6569416"/>
                  <a:pt x="2824134" y="6579158"/>
                  <a:pt x="2825887" y="6590695"/>
                </a:cubicBezTo>
                <a:cubicBezTo>
                  <a:pt x="2827639" y="6602232"/>
                  <a:pt x="2832212" y="6611554"/>
                  <a:pt x="2839603" y="6618659"/>
                </a:cubicBezTo>
                <a:cubicBezTo>
                  <a:pt x="2846994" y="6625765"/>
                  <a:pt x="2856862" y="6629318"/>
                  <a:pt x="2869207" y="6629318"/>
                </a:cubicBezTo>
                <a:cubicBezTo>
                  <a:pt x="2877132" y="6629318"/>
                  <a:pt x="2884485" y="6627832"/>
                  <a:pt x="2891266" y="6624860"/>
                </a:cubicBezTo>
                <a:cubicBezTo>
                  <a:pt x="2898049" y="6621888"/>
                  <a:pt x="2903268" y="6618002"/>
                  <a:pt x="2906926" y="6613201"/>
                </a:cubicBezTo>
                <a:cubicBezTo>
                  <a:pt x="2910583" y="6608401"/>
                  <a:pt x="2912869" y="6603791"/>
                  <a:pt x="2913784" y="6599371"/>
                </a:cubicBezTo>
                <a:cubicBezTo>
                  <a:pt x="2914698" y="6594951"/>
                  <a:pt x="2915155" y="6589008"/>
                  <a:pt x="2915155" y="6581540"/>
                </a:cubicBezTo>
                <a:lnTo>
                  <a:pt x="2911498" y="6581540"/>
                </a:lnTo>
                <a:cubicBezTo>
                  <a:pt x="2911498" y="6588093"/>
                  <a:pt x="2910850" y="6593923"/>
                  <a:pt x="2909555" y="6599028"/>
                </a:cubicBezTo>
                <a:cubicBezTo>
                  <a:pt x="2908259" y="6604133"/>
                  <a:pt x="2905630" y="6606686"/>
                  <a:pt x="2901668" y="6606686"/>
                </a:cubicBezTo>
                <a:cubicBezTo>
                  <a:pt x="2898620" y="6606686"/>
                  <a:pt x="2896258" y="6605271"/>
                  <a:pt x="2894581" y="6602441"/>
                </a:cubicBezTo>
                <a:cubicBezTo>
                  <a:pt x="2892905" y="6599611"/>
                  <a:pt x="2891000" y="6594793"/>
                  <a:pt x="2888866" y="6587988"/>
                </a:cubicBezTo>
                <a:cubicBezTo>
                  <a:pt x="2886733" y="6581182"/>
                  <a:pt x="2883951" y="6574911"/>
                  <a:pt x="2880522" y="6569176"/>
                </a:cubicBezTo>
                <a:cubicBezTo>
                  <a:pt x="2877093" y="6563441"/>
                  <a:pt x="2873245" y="6559120"/>
                  <a:pt x="2868978" y="6556214"/>
                </a:cubicBezTo>
                <a:cubicBezTo>
                  <a:pt x="2864711" y="6553307"/>
                  <a:pt x="2859948" y="6551089"/>
                  <a:pt x="2854691" y="6549559"/>
                </a:cubicBezTo>
                <a:cubicBezTo>
                  <a:pt x="2849433" y="6548030"/>
                  <a:pt x="2842918" y="6546424"/>
                  <a:pt x="2835145" y="6544743"/>
                </a:cubicBezTo>
                <a:lnTo>
                  <a:pt x="2835145" y="6543135"/>
                </a:lnTo>
                <a:cubicBezTo>
                  <a:pt x="2847947" y="6543135"/>
                  <a:pt x="2857281" y="6542068"/>
                  <a:pt x="2863149" y="6539935"/>
                </a:cubicBezTo>
                <a:cubicBezTo>
                  <a:pt x="2869016" y="6537801"/>
                  <a:pt x="2873931" y="6534830"/>
                  <a:pt x="2877893" y="6531020"/>
                </a:cubicBezTo>
                <a:cubicBezTo>
                  <a:pt x="2881856" y="6527209"/>
                  <a:pt x="2884789" y="6522637"/>
                  <a:pt x="2886694" y="6517303"/>
                </a:cubicBezTo>
                <a:cubicBezTo>
                  <a:pt x="2888600" y="6511970"/>
                  <a:pt x="2889552" y="6506636"/>
                  <a:pt x="2889552" y="6501302"/>
                </a:cubicBezTo>
                <a:cubicBezTo>
                  <a:pt x="2889552" y="6494139"/>
                  <a:pt x="2887914" y="6487852"/>
                  <a:pt x="2884637" y="6482442"/>
                </a:cubicBezTo>
                <a:cubicBezTo>
                  <a:pt x="2881361" y="6477032"/>
                  <a:pt x="2876941" y="6472498"/>
                  <a:pt x="2871378" y="6468840"/>
                </a:cubicBezTo>
                <a:cubicBezTo>
                  <a:pt x="2865816" y="6465183"/>
                  <a:pt x="2858615" y="6462744"/>
                  <a:pt x="2849776" y="6461525"/>
                </a:cubicBezTo>
                <a:cubicBezTo>
                  <a:pt x="2840936" y="6460306"/>
                  <a:pt x="2829430" y="6459697"/>
                  <a:pt x="2815257" y="6459697"/>
                </a:cubicBezTo>
                <a:close/>
                <a:moveTo>
                  <a:pt x="1967532" y="6459697"/>
                </a:moveTo>
                <a:lnTo>
                  <a:pt x="1865348" y="6459925"/>
                </a:lnTo>
                <a:lnTo>
                  <a:pt x="1865348" y="6463582"/>
                </a:lnTo>
                <a:cubicBezTo>
                  <a:pt x="1867482" y="6463735"/>
                  <a:pt x="1869767" y="6463849"/>
                  <a:pt x="1872206" y="6463925"/>
                </a:cubicBezTo>
                <a:cubicBezTo>
                  <a:pt x="1874644" y="6464001"/>
                  <a:pt x="1877540" y="6464268"/>
                  <a:pt x="1880893" y="6464725"/>
                </a:cubicBezTo>
                <a:cubicBezTo>
                  <a:pt x="1884245" y="6465183"/>
                  <a:pt x="1886836" y="6466402"/>
                  <a:pt x="1888665" y="6468383"/>
                </a:cubicBezTo>
                <a:cubicBezTo>
                  <a:pt x="1890494" y="6470364"/>
                  <a:pt x="1891637" y="6473793"/>
                  <a:pt x="1892094" y="6478670"/>
                </a:cubicBezTo>
                <a:lnTo>
                  <a:pt x="1892551" y="6489185"/>
                </a:lnTo>
                <a:lnTo>
                  <a:pt x="1892551" y="6597542"/>
                </a:lnTo>
                <a:lnTo>
                  <a:pt x="1892094" y="6608058"/>
                </a:lnTo>
                <a:cubicBezTo>
                  <a:pt x="1891637" y="6612934"/>
                  <a:pt x="1890532" y="6616325"/>
                  <a:pt x="1888779" y="6618230"/>
                </a:cubicBezTo>
                <a:cubicBezTo>
                  <a:pt x="1887027" y="6620136"/>
                  <a:pt x="1884627" y="6621279"/>
                  <a:pt x="1881579" y="6621659"/>
                </a:cubicBezTo>
                <a:cubicBezTo>
                  <a:pt x="1878531" y="6622040"/>
                  <a:pt x="1875330" y="6622459"/>
                  <a:pt x="1871977" y="6622917"/>
                </a:cubicBezTo>
                <a:lnTo>
                  <a:pt x="1864891" y="6622917"/>
                </a:lnTo>
                <a:lnTo>
                  <a:pt x="1864891" y="6626574"/>
                </a:lnTo>
                <a:lnTo>
                  <a:pt x="1974619" y="6626574"/>
                </a:lnTo>
                <a:lnTo>
                  <a:pt x="1974619" y="6622917"/>
                </a:lnTo>
                <a:lnTo>
                  <a:pt x="1962960" y="6622002"/>
                </a:lnTo>
                <a:cubicBezTo>
                  <a:pt x="1958236" y="6621392"/>
                  <a:pt x="1954883" y="6620021"/>
                  <a:pt x="1952902" y="6617887"/>
                </a:cubicBezTo>
                <a:cubicBezTo>
                  <a:pt x="1950920" y="6615754"/>
                  <a:pt x="1949701" y="6612249"/>
                  <a:pt x="1949244" y="6607372"/>
                </a:cubicBezTo>
                <a:lnTo>
                  <a:pt x="1948787" y="6596856"/>
                </a:lnTo>
                <a:lnTo>
                  <a:pt x="1948787" y="6543364"/>
                </a:lnTo>
                <a:cubicBezTo>
                  <a:pt x="1951987" y="6543364"/>
                  <a:pt x="1955188" y="6543440"/>
                  <a:pt x="1958388" y="6543593"/>
                </a:cubicBezTo>
                <a:cubicBezTo>
                  <a:pt x="1961588" y="6543745"/>
                  <a:pt x="1964560" y="6544547"/>
                  <a:pt x="1967303" y="6546000"/>
                </a:cubicBezTo>
                <a:cubicBezTo>
                  <a:pt x="1970047" y="6547452"/>
                  <a:pt x="1972256" y="6552609"/>
                  <a:pt x="1973933" y="6561470"/>
                </a:cubicBezTo>
                <a:cubicBezTo>
                  <a:pt x="1975000" y="6569416"/>
                  <a:pt x="1976410" y="6579158"/>
                  <a:pt x="1978162" y="6590695"/>
                </a:cubicBezTo>
                <a:cubicBezTo>
                  <a:pt x="1979914" y="6602232"/>
                  <a:pt x="1984487" y="6611554"/>
                  <a:pt x="1991878" y="6618659"/>
                </a:cubicBezTo>
                <a:cubicBezTo>
                  <a:pt x="1999269" y="6625765"/>
                  <a:pt x="2009137" y="6629318"/>
                  <a:pt x="2021482" y="6629318"/>
                </a:cubicBezTo>
                <a:cubicBezTo>
                  <a:pt x="2029406" y="6629318"/>
                  <a:pt x="2036760" y="6627832"/>
                  <a:pt x="2043542" y="6624860"/>
                </a:cubicBezTo>
                <a:cubicBezTo>
                  <a:pt x="2050323" y="6621888"/>
                  <a:pt x="2055543" y="6618002"/>
                  <a:pt x="2059201" y="6613201"/>
                </a:cubicBezTo>
                <a:cubicBezTo>
                  <a:pt x="2062858" y="6608401"/>
                  <a:pt x="2065144" y="6603791"/>
                  <a:pt x="2066059" y="6599371"/>
                </a:cubicBezTo>
                <a:cubicBezTo>
                  <a:pt x="2066973" y="6594951"/>
                  <a:pt x="2067430" y="6589008"/>
                  <a:pt x="2067430" y="6581540"/>
                </a:cubicBezTo>
                <a:lnTo>
                  <a:pt x="2063773" y="6581540"/>
                </a:lnTo>
                <a:cubicBezTo>
                  <a:pt x="2063773" y="6588093"/>
                  <a:pt x="2063125" y="6593923"/>
                  <a:pt x="2061830" y="6599028"/>
                </a:cubicBezTo>
                <a:cubicBezTo>
                  <a:pt x="2060534" y="6604133"/>
                  <a:pt x="2057905" y="6606686"/>
                  <a:pt x="2053943" y="6606686"/>
                </a:cubicBezTo>
                <a:cubicBezTo>
                  <a:pt x="2050895" y="6606686"/>
                  <a:pt x="2048533" y="6605271"/>
                  <a:pt x="2046856" y="6602441"/>
                </a:cubicBezTo>
                <a:cubicBezTo>
                  <a:pt x="2045180" y="6599611"/>
                  <a:pt x="2043275" y="6594793"/>
                  <a:pt x="2041141" y="6587988"/>
                </a:cubicBezTo>
                <a:cubicBezTo>
                  <a:pt x="2039008" y="6581182"/>
                  <a:pt x="2036226" y="6574911"/>
                  <a:pt x="2032797" y="6569176"/>
                </a:cubicBezTo>
                <a:cubicBezTo>
                  <a:pt x="2029368" y="6563441"/>
                  <a:pt x="2025520" y="6559120"/>
                  <a:pt x="2021253" y="6556214"/>
                </a:cubicBezTo>
                <a:cubicBezTo>
                  <a:pt x="2016986" y="6553307"/>
                  <a:pt x="2012223" y="6551089"/>
                  <a:pt x="2006966" y="6549559"/>
                </a:cubicBezTo>
                <a:cubicBezTo>
                  <a:pt x="2001708" y="6548030"/>
                  <a:pt x="1995193" y="6546424"/>
                  <a:pt x="1987420" y="6544743"/>
                </a:cubicBezTo>
                <a:lnTo>
                  <a:pt x="1987420" y="6543135"/>
                </a:lnTo>
                <a:cubicBezTo>
                  <a:pt x="2000222" y="6543135"/>
                  <a:pt x="2009556" y="6542068"/>
                  <a:pt x="2015424" y="6539935"/>
                </a:cubicBezTo>
                <a:cubicBezTo>
                  <a:pt x="2021291" y="6537801"/>
                  <a:pt x="2026206" y="6534830"/>
                  <a:pt x="2030168" y="6531020"/>
                </a:cubicBezTo>
                <a:cubicBezTo>
                  <a:pt x="2034131" y="6527209"/>
                  <a:pt x="2037065" y="6522637"/>
                  <a:pt x="2038970" y="6517303"/>
                </a:cubicBezTo>
                <a:cubicBezTo>
                  <a:pt x="2040875" y="6511970"/>
                  <a:pt x="2041827" y="6506636"/>
                  <a:pt x="2041827" y="6501302"/>
                </a:cubicBezTo>
                <a:cubicBezTo>
                  <a:pt x="2041827" y="6494139"/>
                  <a:pt x="2040189" y="6487852"/>
                  <a:pt x="2036912" y="6482442"/>
                </a:cubicBezTo>
                <a:cubicBezTo>
                  <a:pt x="2033636" y="6477032"/>
                  <a:pt x="2029216" y="6472498"/>
                  <a:pt x="2023654" y="6468840"/>
                </a:cubicBezTo>
                <a:cubicBezTo>
                  <a:pt x="2018091" y="6465183"/>
                  <a:pt x="2010890" y="6462744"/>
                  <a:pt x="2002051" y="6461525"/>
                </a:cubicBezTo>
                <a:cubicBezTo>
                  <a:pt x="1993212" y="6460306"/>
                  <a:pt x="1981705" y="6459697"/>
                  <a:pt x="1967532" y="6459697"/>
                </a:cubicBezTo>
                <a:close/>
                <a:moveTo>
                  <a:pt x="3111142" y="6459239"/>
                </a:moveTo>
                <a:lnTo>
                  <a:pt x="3067479" y="6589998"/>
                </a:lnTo>
                <a:cubicBezTo>
                  <a:pt x="3066405" y="6593199"/>
                  <a:pt x="3065064" y="6596780"/>
                  <a:pt x="3063455" y="6600743"/>
                </a:cubicBezTo>
                <a:cubicBezTo>
                  <a:pt x="3061847" y="6604705"/>
                  <a:pt x="3060391" y="6608134"/>
                  <a:pt x="3059087" y="6611030"/>
                </a:cubicBezTo>
                <a:cubicBezTo>
                  <a:pt x="3057783" y="6613925"/>
                  <a:pt x="3055828" y="6616325"/>
                  <a:pt x="3053222" y="6618230"/>
                </a:cubicBezTo>
                <a:cubicBezTo>
                  <a:pt x="3050616" y="6620136"/>
                  <a:pt x="3046784" y="6621392"/>
                  <a:pt x="3041726" y="6622002"/>
                </a:cubicBezTo>
                <a:lnTo>
                  <a:pt x="3029671" y="6622815"/>
                </a:lnTo>
                <a:lnTo>
                  <a:pt x="3019549" y="6622231"/>
                </a:lnTo>
                <a:cubicBezTo>
                  <a:pt x="3014825" y="6621622"/>
                  <a:pt x="3011586" y="6620440"/>
                  <a:pt x="3009834" y="6618687"/>
                </a:cubicBezTo>
                <a:cubicBezTo>
                  <a:pt x="3008081" y="6616935"/>
                  <a:pt x="3006976" y="6613544"/>
                  <a:pt x="3006519" y="6608515"/>
                </a:cubicBezTo>
                <a:lnTo>
                  <a:pt x="3006062" y="6597999"/>
                </a:lnTo>
                <a:lnTo>
                  <a:pt x="3006062" y="6488500"/>
                </a:lnTo>
                <a:lnTo>
                  <a:pt x="3006519" y="6477984"/>
                </a:lnTo>
                <a:cubicBezTo>
                  <a:pt x="3006976" y="6472803"/>
                  <a:pt x="3008005" y="6469335"/>
                  <a:pt x="3009605" y="6467583"/>
                </a:cubicBezTo>
                <a:cubicBezTo>
                  <a:pt x="3011205" y="6465830"/>
                  <a:pt x="3014368" y="6464725"/>
                  <a:pt x="3019092" y="6464268"/>
                </a:cubicBezTo>
                <a:lnTo>
                  <a:pt x="3031436" y="6463582"/>
                </a:lnTo>
                <a:lnTo>
                  <a:pt x="3031436" y="6459925"/>
                </a:lnTo>
                <a:lnTo>
                  <a:pt x="2924452" y="6459925"/>
                </a:lnTo>
                <a:lnTo>
                  <a:pt x="2924452" y="6463582"/>
                </a:lnTo>
                <a:lnTo>
                  <a:pt x="2936796" y="6464497"/>
                </a:lnTo>
                <a:cubicBezTo>
                  <a:pt x="2941520" y="6465107"/>
                  <a:pt x="2944683" y="6466364"/>
                  <a:pt x="2946283" y="6468269"/>
                </a:cubicBezTo>
                <a:cubicBezTo>
                  <a:pt x="2947883" y="6470174"/>
                  <a:pt x="2948912" y="6473565"/>
                  <a:pt x="2949369" y="6478441"/>
                </a:cubicBezTo>
                <a:lnTo>
                  <a:pt x="2949826" y="6488957"/>
                </a:lnTo>
                <a:lnTo>
                  <a:pt x="2949826" y="6597542"/>
                </a:lnTo>
                <a:lnTo>
                  <a:pt x="2949369" y="6608058"/>
                </a:lnTo>
                <a:cubicBezTo>
                  <a:pt x="2948912" y="6612782"/>
                  <a:pt x="2947807" y="6616135"/>
                  <a:pt x="2946054" y="6618116"/>
                </a:cubicBezTo>
                <a:cubicBezTo>
                  <a:pt x="2944302" y="6620097"/>
                  <a:pt x="2941330" y="6621355"/>
                  <a:pt x="2937139" y="6621888"/>
                </a:cubicBezTo>
                <a:cubicBezTo>
                  <a:pt x="2932948" y="6622421"/>
                  <a:pt x="2929938" y="6622726"/>
                  <a:pt x="2928109" y="6622802"/>
                </a:cubicBezTo>
                <a:cubicBezTo>
                  <a:pt x="2926280" y="6622878"/>
                  <a:pt x="2924833" y="6622917"/>
                  <a:pt x="2923766" y="6622917"/>
                </a:cubicBezTo>
                <a:lnTo>
                  <a:pt x="2923766" y="6626574"/>
                </a:lnTo>
                <a:lnTo>
                  <a:pt x="3028160" y="6626574"/>
                </a:lnTo>
                <a:lnTo>
                  <a:pt x="3031436" y="6626574"/>
                </a:lnTo>
                <a:lnTo>
                  <a:pt x="3092854" y="6626574"/>
                </a:lnTo>
                <a:lnTo>
                  <a:pt x="3092854" y="6622917"/>
                </a:lnTo>
                <a:cubicBezTo>
                  <a:pt x="3090415" y="6622764"/>
                  <a:pt x="3087901" y="6622612"/>
                  <a:pt x="3085310" y="6622459"/>
                </a:cubicBezTo>
                <a:cubicBezTo>
                  <a:pt x="3082719" y="6622307"/>
                  <a:pt x="3080052" y="6621964"/>
                  <a:pt x="3077309" y="6621431"/>
                </a:cubicBezTo>
                <a:cubicBezTo>
                  <a:pt x="3074566" y="6620897"/>
                  <a:pt x="3072318" y="6619945"/>
                  <a:pt x="3070565" y="6618573"/>
                </a:cubicBezTo>
                <a:cubicBezTo>
                  <a:pt x="3068813" y="6617201"/>
                  <a:pt x="3067936" y="6614763"/>
                  <a:pt x="3067936" y="6611258"/>
                </a:cubicBezTo>
                <a:cubicBezTo>
                  <a:pt x="3067936" y="6608058"/>
                  <a:pt x="3068698" y="6603714"/>
                  <a:pt x="3070223" y="6598228"/>
                </a:cubicBezTo>
                <a:lnTo>
                  <a:pt x="3077309" y="6574453"/>
                </a:lnTo>
                <a:lnTo>
                  <a:pt x="3120286" y="6574453"/>
                </a:lnTo>
                <a:lnTo>
                  <a:pt x="3128515" y="6598685"/>
                </a:lnTo>
                <a:cubicBezTo>
                  <a:pt x="3130649" y="6604934"/>
                  <a:pt x="3131716" y="6609734"/>
                  <a:pt x="3131716" y="6613087"/>
                </a:cubicBezTo>
                <a:cubicBezTo>
                  <a:pt x="3131716" y="6616287"/>
                  <a:pt x="3130877" y="6618383"/>
                  <a:pt x="3129201" y="6619373"/>
                </a:cubicBezTo>
                <a:cubicBezTo>
                  <a:pt x="3127524" y="6620364"/>
                  <a:pt x="3124781" y="6621164"/>
                  <a:pt x="3120972" y="6621774"/>
                </a:cubicBezTo>
                <a:cubicBezTo>
                  <a:pt x="3117161" y="6622383"/>
                  <a:pt x="3114533" y="6622726"/>
                  <a:pt x="3113085" y="6622802"/>
                </a:cubicBezTo>
                <a:cubicBezTo>
                  <a:pt x="3111637" y="6622878"/>
                  <a:pt x="3109999" y="6622917"/>
                  <a:pt x="3108170" y="6622917"/>
                </a:cubicBezTo>
                <a:lnTo>
                  <a:pt x="3108170" y="6626574"/>
                </a:lnTo>
                <a:lnTo>
                  <a:pt x="3216755" y="6626574"/>
                </a:lnTo>
                <a:lnTo>
                  <a:pt x="3216755" y="6622917"/>
                </a:lnTo>
                <a:lnTo>
                  <a:pt x="3207382" y="6622002"/>
                </a:lnTo>
                <a:cubicBezTo>
                  <a:pt x="3203420" y="6621392"/>
                  <a:pt x="3200334" y="6620059"/>
                  <a:pt x="3198124" y="6618002"/>
                </a:cubicBezTo>
                <a:cubicBezTo>
                  <a:pt x="3195914" y="6615945"/>
                  <a:pt x="3193742" y="6612553"/>
                  <a:pt x="3191609" y="6607829"/>
                </a:cubicBezTo>
                <a:lnTo>
                  <a:pt x="3184523" y="6589998"/>
                </a:lnTo>
                <a:lnTo>
                  <a:pt x="3136288" y="6459239"/>
                </a:lnTo>
                <a:close/>
                <a:moveTo>
                  <a:pt x="2606317" y="6459239"/>
                </a:moveTo>
                <a:lnTo>
                  <a:pt x="2562654" y="6589998"/>
                </a:lnTo>
                <a:cubicBezTo>
                  <a:pt x="2561580" y="6593199"/>
                  <a:pt x="2560239" y="6596780"/>
                  <a:pt x="2558630" y="6600743"/>
                </a:cubicBezTo>
                <a:cubicBezTo>
                  <a:pt x="2557022" y="6604705"/>
                  <a:pt x="2555566" y="6608134"/>
                  <a:pt x="2554262" y="6611030"/>
                </a:cubicBezTo>
                <a:cubicBezTo>
                  <a:pt x="2552958" y="6613925"/>
                  <a:pt x="2551003" y="6616325"/>
                  <a:pt x="2548397" y="6618230"/>
                </a:cubicBezTo>
                <a:cubicBezTo>
                  <a:pt x="2545791" y="6620136"/>
                  <a:pt x="2541959" y="6621392"/>
                  <a:pt x="2536901" y="6622002"/>
                </a:cubicBezTo>
                <a:lnTo>
                  <a:pt x="2525030" y="6622802"/>
                </a:lnTo>
                <a:lnTo>
                  <a:pt x="2515029" y="6622002"/>
                </a:lnTo>
                <a:cubicBezTo>
                  <a:pt x="2510305" y="6621392"/>
                  <a:pt x="2507142" y="6620136"/>
                  <a:pt x="2505542" y="6618230"/>
                </a:cubicBezTo>
                <a:cubicBezTo>
                  <a:pt x="2503942" y="6616325"/>
                  <a:pt x="2502913" y="6612934"/>
                  <a:pt x="2502456" y="6608058"/>
                </a:cubicBezTo>
                <a:lnTo>
                  <a:pt x="2501999" y="6597542"/>
                </a:lnTo>
                <a:lnTo>
                  <a:pt x="2501999" y="6489185"/>
                </a:lnTo>
                <a:lnTo>
                  <a:pt x="2502456" y="6478670"/>
                </a:lnTo>
                <a:cubicBezTo>
                  <a:pt x="2502913" y="6473793"/>
                  <a:pt x="2504056" y="6470364"/>
                  <a:pt x="2505885" y="6468383"/>
                </a:cubicBezTo>
                <a:cubicBezTo>
                  <a:pt x="2507714" y="6466402"/>
                  <a:pt x="2511029" y="6465107"/>
                  <a:pt x="2515829" y="6464497"/>
                </a:cubicBezTo>
                <a:cubicBezTo>
                  <a:pt x="2520630" y="6463887"/>
                  <a:pt x="2523792" y="6463582"/>
                  <a:pt x="2525316" y="6463582"/>
                </a:cubicBezTo>
                <a:lnTo>
                  <a:pt x="2530574" y="6463582"/>
                </a:lnTo>
                <a:lnTo>
                  <a:pt x="2530574" y="6459925"/>
                </a:lnTo>
                <a:lnTo>
                  <a:pt x="2448221" y="6459925"/>
                </a:lnTo>
                <a:lnTo>
                  <a:pt x="2413663" y="6559137"/>
                </a:lnTo>
                <a:lnTo>
                  <a:pt x="2375219" y="6459925"/>
                </a:lnTo>
                <a:lnTo>
                  <a:pt x="2290544" y="6459925"/>
                </a:lnTo>
                <a:lnTo>
                  <a:pt x="2290544" y="6463582"/>
                </a:lnTo>
                <a:cubicBezTo>
                  <a:pt x="2292080" y="6463735"/>
                  <a:pt x="2294384" y="6463887"/>
                  <a:pt x="2297456" y="6464040"/>
                </a:cubicBezTo>
                <a:cubicBezTo>
                  <a:pt x="2300527" y="6464192"/>
                  <a:pt x="2303637" y="6464497"/>
                  <a:pt x="2306785" y="6464954"/>
                </a:cubicBezTo>
                <a:cubicBezTo>
                  <a:pt x="2309933" y="6465411"/>
                  <a:pt x="2312621" y="6466859"/>
                  <a:pt x="2314849" y="6469298"/>
                </a:cubicBezTo>
                <a:cubicBezTo>
                  <a:pt x="2317076" y="6471736"/>
                  <a:pt x="2318727" y="6474784"/>
                  <a:pt x="2319801" y="6478441"/>
                </a:cubicBezTo>
                <a:lnTo>
                  <a:pt x="2320262" y="6488957"/>
                </a:lnTo>
                <a:lnTo>
                  <a:pt x="2320262" y="6595027"/>
                </a:lnTo>
                <a:lnTo>
                  <a:pt x="2319805" y="6606000"/>
                </a:lnTo>
                <a:cubicBezTo>
                  <a:pt x="2319348" y="6610725"/>
                  <a:pt x="2318014" y="6614382"/>
                  <a:pt x="2315804" y="6616973"/>
                </a:cubicBezTo>
                <a:cubicBezTo>
                  <a:pt x="2313594" y="6619564"/>
                  <a:pt x="2310585" y="6621126"/>
                  <a:pt x="2306774" y="6621659"/>
                </a:cubicBezTo>
                <a:cubicBezTo>
                  <a:pt x="2302965" y="6622193"/>
                  <a:pt x="2299726" y="6622498"/>
                  <a:pt x="2297059" y="6622574"/>
                </a:cubicBezTo>
                <a:cubicBezTo>
                  <a:pt x="2294392" y="6622650"/>
                  <a:pt x="2291915" y="6622764"/>
                  <a:pt x="2289630" y="6622917"/>
                </a:cubicBezTo>
                <a:lnTo>
                  <a:pt x="2289630" y="6626574"/>
                </a:lnTo>
                <a:lnTo>
                  <a:pt x="2355466" y="6626574"/>
                </a:lnTo>
                <a:lnTo>
                  <a:pt x="2355466" y="6622917"/>
                </a:lnTo>
                <a:lnTo>
                  <a:pt x="2339464" y="6621774"/>
                </a:lnTo>
                <a:cubicBezTo>
                  <a:pt x="2334740" y="6621164"/>
                  <a:pt x="2331349" y="6619602"/>
                  <a:pt x="2329292" y="6617088"/>
                </a:cubicBezTo>
                <a:cubicBezTo>
                  <a:pt x="2327234" y="6614573"/>
                  <a:pt x="2325977" y="6610877"/>
                  <a:pt x="2325520" y="6606000"/>
                </a:cubicBezTo>
                <a:lnTo>
                  <a:pt x="2325062" y="6595027"/>
                </a:lnTo>
                <a:lnTo>
                  <a:pt x="2325062" y="6488272"/>
                </a:lnTo>
                <a:lnTo>
                  <a:pt x="2326434" y="6488272"/>
                </a:lnTo>
                <a:lnTo>
                  <a:pt x="2382212" y="6626574"/>
                </a:lnTo>
                <a:lnTo>
                  <a:pt x="2396386" y="6626574"/>
                </a:lnTo>
                <a:lnTo>
                  <a:pt x="2436848" y="6507702"/>
                </a:lnTo>
                <a:lnTo>
                  <a:pt x="2446220" y="6478213"/>
                </a:lnTo>
                <a:lnTo>
                  <a:pt x="2447592" y="6478213"/>
                </a:lnTo>
                <a:cubicBezTo>
                  <a:pt x="2447135" y="6483851"/>
                  <a:pt x="2446716" y="6489910"/>
                  <a:pt x="2446335" y="6496387"/>
                </a:cubicBezTo>
                <a:cubicBezTo>
                  <a:pt x="2445954" y="6502864"/>
                  <a:pt x="2445763" y="6508464"/>
                  <a:pt x="2445763" y="6513189"/>
                </a:cubicBezTo>
                <a:lnTo>
                  <a:pt x="2445763" y="6597999"/>
                </a:lnTo>
                <a:lnTo>
                  <a:pt x="2445306" y="6608515"/>
                </a:lnTo>
                <a:cubicBezTo>
                  <a:pt x="2444849" y="6613696"/>
                  <a:pt x="2443858" y="6617125"/>
                  <a:pt x="2442334" y="6618802"/>
                </a:cubicBezTo>
                <a:cubicBezTo>
                  <a:pt x="2440810" y="6620478"/>
                  <a:pt x="2437610" y="6621622"/>
                  <a:pt x="2432733" y="6622231"/>
                </a:cubicBezTo>
                <a:lnTo>
                  <a:pt x="2422217" y="6622917"/>
                </a:lnTo>
                <a:lnTo>
                  <a:pt x="2422217" y="6626574"/>
                </a:lnTo>
                <a:lnTo>
                  <a:pt x="2523335" y="6626574"/>
                </a:lnTo>
                <a:lnTo>
                  <a:pt x="2526459" y="6626574"/>
                </a:lnTo>
                <a:lnTo>
                  <a:pt x="2588029" y="6626574"/>
                </a:lnTo>
                <a:lnTo>
                  <a:pt x="2588029" y="6622917"/>
                </a:lnTo>
                <a:cubicBezTo>
                  <a:pt x="2585590" y="6622764"/>
                  <a:pt x="2583076" y="6622612"/>
                  <a:pt x="2580485" y="6622459"/>
                </a:cubicBezTo>
                <a:cubicBezTo>
                  <a:pt x="2577894" y="6622307"/>
                  <a:pt x="2575227" y="6621964"/>
                  <a:pt x="2572484" y="6621431"/>
                </a:cubicBezTo>
                <a:cubicBezTo>
                  <a:pt x="2569741" y="6620897"/>
                  <a:pt x="2567493" y="6619945"/>
                  <a:pt x="2565740" y="6618573"/>
                </a:cubicBezTo>
                <a:cubicBezTo>
                  <a:pt x="2563988" y="6617201"/>
                  <a:pt x="2563111" y="6614763"/>
                  <a:pt x="2563111" y="6611258"/>
                </a:cubicBezTo>
                <a:cubicBezTo>
                  <a:pt x="2563111" y="6608058"/>
                  <a:pt x="2563873" y="6603714"/>
                  <a:pt x="2565397" y="6598228"/>
                </a:cubicBezTo>
                <a:lnTo>
                  <a:pt x="2572484" y="6574453"/>
                </a:lnTo>
                <a:lnTo>
                  <a:pt x="2615461" y="6574453"/>
                </a:lnTo>
                <a:lnTo>
                  <a:pt x="2623690" y="6598685"/>
                </a:lnTo>
                <a:cubicBezTo>
                  <a:pt x="2625824" y="6604934"/>
                  <a:pt x="2626891" y="6609734"/>
                  <a:pt x="2626891" y="6613087"/>
                </a:cubicBezTo>
                <a:cubicBezTo>
                  <a:pt x="2626891" y="6616287"/>
                  <a:pt x="2626052" y="6618383"/>
                  <a:pt x="2624376" y="6619373"/>
                </a:cubicBezTo>
                <a:cubicBezTo>
                  <a:pt x="2622700" y="6620364"/>
                  <a:pt x="2619957" y="6621164"/>
                  <a:pt x="2616146" y="6621774"/>
                </a:cubicBezTo>
                <a:cubicBezTo>
                  <a:pt x="2612336" y="6622383"/>
                  <a:pt x="2609708" y="6622726"/>
                  <a:pt x="2608260" y="6622802"/>
                </a:cubicBezTo>
                <a:cubicBezTo>
                  <a:pt x="2606812" y="6622878"/>
                  <a:pt x="2605174" y="6622917"/>
                  <a:pt x="2603345" y="6622917"/>
                </a:cubicBezTo>
                <a:lnTo>
                  <a:pt x="2603345" y="6626574"/>
                </a:lnTo>
                <a:lnTo>
                  <a:pt x="2711930" y="6626574"/>
                </a:lnTo>
                <a:lnTo>
                  <a:pt x="2711930" y="6622917"/>
                </a:lnTo>
                <a:lnTo>
                  <a:pt x="2702557" y="6622002"/>
                </a:lnTo>
                <a:cubicBezTo>
                  <a:pt x="2698595" y="6621392"/>
                  <a:pt x="2695509" y="6620059"/>
                  <a:pt x="2693299" y="6618002"/>
                </a:cubicBezTo>
                <a:cubicBezTo>
                  <a:pt x="2691089" y="6615945"/>
                  <a:pt x="2688917" y="6612553"/>
                  <a:pt x="2686784" y="6607829"/>
                </a:cubicBezTo>
                <a:lnTo>
                  <a:pt x="2679697" y="6589998"/>
                </a:lnTo>
                <a:lnTo>
                  <a:pt x="2631463" y="6459239"/>
                </a:lnTo>
                <a:close/>
                <a:moveTo>
                  <a:pt x="2139592" y="6459239"/>
                </a:moveTo>
                <a:lnTo>
                  <a:pt x="2095929" y="6589998"/>
                </a:lnTo>
                <a:cubicBezTo>
                  <a:pt x="2094855" y="6593199"/>
                  <a:pt x="2093514" y="6596780"/>
                  <a:pt x="2091905" y="6600743"/>
                </a:cubicBezTo>
                <a:cubicBezTo>
                  <a:pt x="2090297" y="6604705"/>
                  <a:pt x="2088841" y="6608134"/>
                  <a:pt x="2087537" y="6611030"/>
                </a:cubicBezTo>
                <a:cubicBezTo>
                  <a:pt x="2086233" y="6613925"/>
                  <a:pt x="2084278" y="6616325"/>
                  <a:pt x="2081672" y="6618230"/>
                </a:cubicBezTo>
                <a:cubicBezTo>
                  <a:pt x="2079066" y="6620136"/>
                  <a:pt x="2075234" y="6621392"/>
                  <a:pt x="2070176" y="6622002"/>
                </a:cubicBezTo>
                <a:lnTo>
                  <a:pt x="2056610" y="6622917"/>
                </a:lnTo>
                <a:lnTo>
                  <a:pt x="2056610" y="6626574"/>
                </a:lnTo>
                <a:lnTo>
                  <a:pt x="2121304" y="6626574"/>
                </a:lnTo>
                <a:lnTo>
                  <a:pt x="2121304" y="6622917"/>
                </a:lnTo>
                <a:cubicBezTo>
                  <a:pt x="2118865" y="6622764"/>
                  <a:pt x="2116351" y="6622612"/>
                  <a:pt x="2113760" y="6622459"/>
                </a:cubicBezTo>
                <a:cubicBezTo>
                  <a:pt x="2111169" y="6622307"/>
                  <a:pt x="2108502" y="6621964"/>
                  <a:pt x="2105759" y="6621431"/>
                </a:cubicBezTo>
                <a:cubicBezTo>
                  <a:pt x="2103016" y="6620897"/>
                  <a:pt x="2100768" y="6619945"/>
                  <a:pt x="2099015" y="6618573"/>
                </a:cubicBezTo>
                <a:cubicBezTo>
                  <a:pt x="2097263" y="6617201"/>
                  <a:pt x="2096386" y="6614763"/>
                  <a:pt x="2096386" y="6611258"/>
                </a:cubicBezTo>
                <a:cubicBezTo>
                  <a:pt x="2096386" y="6608058"/>
                  <a:pt x="2097148" y="6603714"/>
                  <a:pt x="2098672" y="6598228"/>
                </a:cubicBezTo>
                <a:lnTo>
                  <a:pt x="2105759" y="6574453"/>
                </a:lnTo>
                <a:lnTo>
                  <a:pt x="2148736" y="6574453"/>
                </a:lnTo>
                <a:lnTo>
                  <a:pt x="2156965" y="6598685"/>
                </a:lnTo>
                <a:cubicBezTo>
                  <a:pt x="2159099" y="6604934"/>
                  <a:pt x="2160166" y="6609734"/>
                  <a:pt x="2160166" y="6613087"/>
                </a:cubicBezTo>
                <a:cubicBezTo>
                  <a:pt x="2160166" y="6616287"/>
                  <a:pt x="2159327" y="6618383"/>
                  <a:pt x="2157651" y="6619373"/>
                </a:cubicBezTo>
                <a:cubicBezTo>
                  <a:pt x="2155975" y="6620364"/>
                  <a:pt x="2153232" y="6621164"/>
                  <a:pt x="2149422" y="6621774"/>
                </a:cubicBezTo>
                <a:cubicBezTo>
                  <a:pt x="2145611" y="6622383"/>
                  <a:pt x="2142983" y="6622726"/>
                  <a:pt x="2141535" y="6622802"/>
                </a:cubicBezTo>
                <a:cubicBezTo>
                  <a:pt x="2140087" y="6622878"/>
                  <a:pt x="2138449" y="6622917"/>
                  <a:pt x="2136620" y="6622917"/>
                </a:cubicBezTo>
                <a:lnTo>
                  <a:pt x="2136620" y="6626574"/>
                </a:lnTo>
                <a:lnTo>
                  <a:pt x="2245205" y="6626574"/>
                </a:lnTo>
                <a:lnTo>
                  <a:pt x="2245205" y="6622917"/>
                </a:lnTo>
                <a:lnTo>
                  <a:pt x="2235832" y="6622002"/>
                </a:lnTo>
                <a:cubicBezTo>
                  <a:pt x="2231870" y="6621392"/>
                  <a:pt x="2228784" y="6620059"/>
                  <a:pt x="2226574" y="6618002"/>
                </a:cubicBezTo>
                <a:cubicBezTo>
                  <a:pt x="2224364" y="6615945"/>
                  <a:pt x="2222192" y="6612553"/>
                  <a:pt x="2220059" y="6607829"/>
                </a:cubicBezTo>
                <a:lnTo>
                  <a:pt x="2212972" y="6589998"/>
                </a:lnTo>
                <a:lnTo>
                  <a:pt x="2164738" y="6459239"/>
                </a:lnTo>
                <a:close/>
                <a:moveTo>
                  <a:pt x="1758592" y="6459239"/>
                </a:moveTo>
                <a:lnTo>
                  <a:pt x="1714929" y="6589998"/>
                </a:lnTo>
                <a:cubicBezTo>
                  <a:pt x="1713855" y="6593199"/>
                  <a:pt x="1712514" y="6596780"/>
                  <a:pt x="1710906" y="6600743"/>
                </a:cubicBezTo>
                <a:cubicBezTo>
                  <a:pt x="1709297" y="6604705"/>
                  <a:pt x="1707841" y="6608134"/>
                  <a:pt x="1706537" y="6611030"/>
                </a:cubicBezTo>
                <a:cubicBezTo>
                  <a:pt x="1705233" y="6613925"/>
                  <a:pt x="1703278" y="6616325"/>
                  <a:pt x="1700672" y="6618230"/>
                </a:cubicBezTo>
                <a:cubicBezTo>
                  <a:pt x="1698066" y="6620136"/>
                  <a:pt x="1694234" y="6621392"/>
                  <a:pt x="1689176" y="6622002"/>
                </a:cubicBezTo>
                <a:lnTo>
                  <a:pt x="1675610" y="6622917"/>
                </a:lnTo>
                <a:lnTo>
                  <a:pt x="1675610" y="6626574"/>
                </a:lnTo>
                <a:lnTo>
                  <a:pt x="1740304" y="6626574"/>
                </a:lnTo>
                <a:lnTo>
                  <a:pt x="1740304" y="6622917"/>
                </a:lnTo>
                <a:cubicBezTo>
                  <a:pt x="1737865" y="6622764"/>
                  <a:pt x="1735351" y="6622612"/>
                  <a:pt x="1732760" y="6622459"/>
                </a:cubicBezTo>
                <a:cubicBezTo>
                  <a:pt x="1730169" y="6622307"/>
                  <a:pt x="1727502" y="6621964"/>
                  <a:pt x="1724759" y="6621431"/>
                </a:cubicBezTo>
                <a:cubicBezTo>
                  <a:pt x="1722016" y="6620897"/>
                  <a:pt x="1719768" y="6619945"/>
                  <a:pt x="1718015" y="6618573"/>
                </a:cubicBezTo>
                <a:cubicBezTo>
                  <a:pt x="1716263" y="6617201"/>
                  <a:pt x="1715386" y="6614763"/>
                  <a:pt x="1715386" y="6611258"/>
                </a:cubicBezTo>
                <a:cubicBezTo>
                  <a:pt x="1715386" y="6608058"/>
                  <a:pt x="1716148" y="6603714"/>
                  <a:pt x="1717672" y="6598228"/>
                </a:cubicBezTo>
                <a:lnTo>
                  <a:pt x="1724759" y="6574453"/>
                </a:lnTo>
                <a:lnTo>
                  <a:pt x="1767736" y="6574453"/>
                </a:lnTo>
                <a:lnTo>
                  <a:pt x="1775965" y="6598685"/>
                </a:lnTo>
                <a:cubicBezTo>
                  <a:pt x="1778099" y="6604934"/>
                  <a:pt x="1779166" y="6609734"/>
                  <a:pt x="1779166" y="6613087"/>
                </a:cubicBezTo>
                <a:cubicBezTo>
                  <a:pt x="1779166" y="6616287"/>
                  <a:pt x="1778328" y="6618383"/>
                  <a:pt x="1776651" y="6619373"/>
                </a:cubicBezTo>
                <a:cubicBezTo>
                  <a:pt x="1774975" y="6620364"/>
                  <a:pt x="1772231" y="6621164"/>
                  <a:pt x="1768422" y="6621774"/>
                </a:cubicBezTo>
                <a:cubicBezTo>
                  <a:pt x="1764612" y="6622383"/>
                  <a:pt x="1761983" y="6622726"/>
                  <a:pt x="1760535" y="6622802"/>
                </a:cubicBezTo>
                <a:cubicBezTo>
                  <a:pt x="1759087" y="6622878"/>
                  <a:pt x="1757449" y="6622917"/>
                  <a:pt x="1755620" y="6622917"/>
                </a:cubicBezTo>
                <a:lnTo>
                  <a:pt x="1755620" y="6626574"/>
                </a:lnTo>
                <a:lnTo>
                  <a:pt x="1864205" y="6626574"/>
                </a:lnTo>
                <a:lnTo>
                  <a:pt x="1864205" y="6622917"/>
                </a:lnTo>
                <a:lnTo>
                  <a:pt x="1854832" y="6622002"/>
                </a:lnTo>
                <a:cubicBezTo>
                  <a:pt x="1850870" y="6621392"/>
                  <a:pt x="1847784" y="6620059"/>
                  <a:pt x="1845574" y="6618002"/>
                </a:cubicBezTo>
                <a:cubicBezTo>
                  <a:pt x="1843364" y="6615945"/>
                  <a:pt x="1841193" y="6612553"/>
                  <a:pt x="1839059" y="6607829"/>
                </a:cubicBezTo>
                <a:lnTo>
                  <a:pt x="1831972" y="6589998"/>
                </a:lnTo>
                <a:lnTo>
                  <a:pt x="1783738" y="6459239"/>
                </a:lnTo>
                <a:close/>
                <a:moveTo>
                  <a:pt x="1434742" y="6459239"/>
                </a:moveTo>
                <a:lnTo>
                  <a:pt x="1391079" y="6589998"/>
                </a:lnTo>
                <a:cubicBezTo>
                  <a:pt x="1390005" y="6593199"/>
                  <a:pt x="1388664" y="6596780"/>
                  <a:pt x="1387055" y="6600743"/>
                </a:cubicBezTo>
                <a:cubicBezTo>
                  <a:pt x="1385447" y="6604705"/>
                  <a:pt x="1383991" y="6608134"/>
                  <a:pt x="1382687" y="6611030"/>
                </a:cubicBezTo>
                <a:cubicBezTo>
                  <a:pt x="1381383" y="6613925"/>
                  <a:pt x="1379428" y="6616325"/>
                  <a:pt x="1376822" y="6618230"/>
                </a:cubicBezTo>
                <a:cubicBezTo>
                  <a:pt x="1374216" y="6620136"/>
                  <a:pt x="1370384" y="6621392"/>
                  <a:pt x="1365326" y="6622002"/>
                </a:cubicBezTo>
                <a:lnTo>
                  <a:pt x="1351760" y="6622917"/>
                </a:lnTo>
                <a:lnTo>
                  <a:pt x="1351760" y="6626574"/>
                </a:lnTo>
                <a:lnTo>
                  <a:pt x="1416454" y="6626574"/>
                </a:lnTo>
                <a:lnTo>
                  <a:pt x="1416454" y="6622917"/>
                </a:lnTo>
                <a:cubicBezTo>
                  <a:pt x="1414015" y="6622764"/>
                  <a:pt x="1411501" y="6622612"/>
                  <a:pt x="1408910" y="6622459"/>
                </a:cubicBezTo>
                <a:cubicBezTo>
                  <a:pt x="1406319" y="6622307"/>
                  <a:pt x="1403652" y="6621964"/>
                  <a:pt x="1400909" y="6621431"/>
                </a:cubicBezTo>
                <a:cubicBezTo>
                  <a:pt x="1398166" y="6620897"/>
                  <a:pt x="1395918" y="6619945"/>
                  <a:pt x="1394165" y="6618573"/>
                </a:cubicBezTo>
                <a:cubicBezTo>
                  <a:pt x="1392413" y="6617201"/>
                  <a:pt x="1391536" y="6614763"/>
                  <a:pt x="1391536" y="6611258"/>
                </a:cubicBezTo>
                <a:cubicBezTo>
                  <a:pt x="1391536" y="6608058"/>
                  <a:pt x="1392298" y="6603714"/>
                  <a:pt x="1393822" y="6598228"/>
                </a:cubicBezTo>
                <a:lnTo>
                  <a:pt x="1400909" y="6574453"/>
                </a:lnTo>
                <a:lnTo>
                  <a:pt x="1443886" y="6574453"/>
                </a:lnTo>
                <a:lnTo>
                  <a:pt x="1452115" y="6598685"/>
                </a:lnTo>
                <a:cubicBezTo>
                  <a:pt x="1454249" y="6604934"/>
                  <a:pt x="1455316" y="6609734"/>
                  <a:pt x="1455316" y="6613087"/>
                </a:cubicBezTo>
                <a:cubicBezTo>
                  <a:pt x="1455316" y="6616287"/>
                  <a:pt x="1454478" y="6618383"/>
                  <a:pt x="1452801" y="6619373"/>
                </a:cubicBezTo>
                <a:cubicBezTo>
                  <a:pt x="1451125" y="6620364"/>
                  <a:pt x="1448382" y="6621164"/>
                  <a:pt x="1444572" y="6621774"/>
                </a:cubicBezTo>
                <a:cubicBezTo>
                  <a:pt x="1440762" y="6622383"/>
                  <a:pt x="1438133" y="6622726"/>
                  <a:pt x="1436685" y="6622802"/>
                </a:cubicBezTo>
                <a:cubicBezTo>
                  <a:pt x="1435237" y="6622878"/>
                  <a:pt x="1433599" y="6622917"/>
                  <a:pt x="1431770" y="6622917"/>
                </a:cubicBezTo>
                <a:lnTo>
                  <a:pt x="1431770" y="6626574"/>
                </a:lnTo>
                <a:lnTo>
                  <a:pt x="1540355" y="6626574"/>
                </a:lnTo>
                <a:lnTo>
                  <a:pt x="1540355" y="6622917"/>
                </a:lnTo>
                <a:lnTo>
                  <a:pt x="1530982" y="6622002"/>
                </a:lnTo>
                <a:cubicBezTo>
                  <a:pt x="1527020" y="6621392"/>
                  <a:pt x="1523934" y="6620059"/>
                  <a:pt x="1521724" y="6618002"/>
                </a:cubicBezTo>
                <a:cubicBezTo>
                  <a:pt x="1519514" y="6615945"/>
                  <a:pt x="1517342" y="6612553"/>
                  <a:pt x="1515209" y="6607829"/>
                </a:cubicBezTo>
                <a:lnTo>
                  <a:pt x="1508122" y="6589998"/>
                </a:lnTo>
                <a:lnTo>
                  <a:pt x="1459888" y="6459239"/>
                </a:lnTo>
                <a:close/>
                <a:moveTo>
                  <a:pt x="1841040" y="6237192"/>
                </a:moveTo>
                <a:lnTo>
                  <a:pt x="1861157" y="6293428"/>
                </a:lnTo>
                <a:lnTo>
                  <a:pt x="1821609" y="6293428"/>
                </a:lnTo>
                <a:close/>
                <a:moveTo>
                  <a:pt x="1240965" y="6237192"/>
                </a:moveTo>
                <a:lnTo>
                  <a:pt x="1261082" y="6293428"/>
                </a:lnTo>
                <a:lnTo>
                  <a:pt x="1221534" y="6293428"/>
                </a:lnTo>
                <a:close/>
                <a:moveTo>
                  <a:pt x="1653512" y="6188043"/>
                </a:moveTo>
                <a:lnTo>
                  <a:pt x="1656255" y="6188043"/>
                </a:lnTo>
                <a:cubicBezTo>
                  <a:pt x="1659456" y="6188043"/>
                  <a:pt x="1663304" y="6188196"/>
                  <a:pt x="1667799" y="6188500"/>
                </a:cubicBezTo>
                <a:cubicBezTo>
                  <a:pt x="1672296" y="6188806"/>
                  <a:pt x="1675610" y="6189415"/>
                  <a:pt x="1677744" y="6190329"/>
                </a:cubicBezTo>
                <a:cubicBezTo>
                  <a:pt x="1687802" y="6194292"/>
                  <a:pt x="1695231" y="6204083"/>
                  <a:pt x="1700032" y="6219704"/>
                </a:cubicBezTo>
                <a:cubicBezTo>
                  <a:pt x="1704833" y="6235325"/>
                  <a:pt x="1707233" y="6253042"/>
                  <a:pt x="1707233" y="6272854"/>
                </a:cubicBezTo>
                <a:cubicBezTo>
                  <a:pt x="1707233" y="6287027"/>
                  <a:pt x="1705290" y="6300857"/>
                  <a:pt x="1701404" y="6314345"/>
                </a:cubicBezTo>
                <a:cubicBezTo>
                  <a:pt x="1697518" y="6327832"/>
                  <a:pt x="1693479" y="6336138"/>
                  <a:pt x="1689288" y="6339262"/>
                </a:cubicBezTo>
                <a:cubicBezTo>
                  <a:pt x="1685097" y="6342386"/>
                  <a:pt x="1680601" y="6344330"/>
                  <a:pt x="1675800" y="6345091"/>
                </a:cubicBezTo>
                <a:cubicBezTo>
                  <a:pt x="1671000" y="6345853"/>
                  <a:pt x="1665704" y="6346234"/>
                  <a:pt x="1659913" y="6346234"/>
                </a:cubicBezTo>
                <a:cubicBezTo>
                  <a:pt x="1658541" y="6346234"/>
                  <a:pt x="1657398" y="6346196"/>
                  <a:pt x="1656484" y="6346120"/>
                </a:cubicBezTo>
                <a:cubicBezTo>
                  <a:pt x="1655569" y="6346044"/>
                  <a:pt x="1654579" y="6346006"/>
                  <a:pt x="1653512" y="6346006"/>
                </a:cubicBezTo>
                <a:close/>
                <a:moveTo>
                  <a:pt x="2396462" y="6187586"/>
                </a:moveTo>
                <a:cubicBezTo>
                  <a:pt x="2398595" y="6187586"/>
                  <a:pt x="2401834" y="6187624"/>
                  <a:pt x="2406178" y="6187700"/>
                </a:cubicBezTo>
                <a:cubicBezTo>
                  <a:pt x="2410521" y="6187776"/>
                  <a:pt x="2415017" y="6188463"/>
                  <a:pt x="2419665" y="6189758"/>
                </a:cubicBezTo>
                <a:cubicBezTo>
                  <a:pt x="2424313" y="6191053"/>
                  <a:pt x="2427780" y="6195816"/>
                  <a:pt x="2430066" y="6204045"/>
                </a:cubicBezTo>
                <a:cubicBezTo>
                  <a:pt x="2432352" y="6212275"/>
                  <a:pt x="2433495" y="6220733"/>
                  <a:pt x="2433495" y="6229420"/>
                </a:cubicBezTo>
                <a:cubicBezTo>
                  <a:pt x="2433495" y="6239783"/>
                  <a:pt x="2432314" y="6249041"/>
                  <a:pt x="2429952" y="6257195"/>
                </a:cubicBezTo>
                <a:cubicBezTo>
                  <a:pt x="2427589" y="6265348"/>
                  <a:pt x="2423780" y="6269920"/>
                  <a:pt x="2418522" y="6270911"/>
                </a:cubicBezTo>
                <a:cubicBezTo>
                  <a:pt x="2413264" y="6271902"/>
                  <a:pt x="2409035" y="6272473"/>
                  <a:pt x="2405835" y="6272625"/>
                </a:cubicBezTo>
                <a:cubicBezTo>
                  <a:pt x="2402634" y="6272778"/>
                  <a:pt x="2399510" y="6272930"/>
                  <a:pt x="2396462" y="6273082"/>
                </a:cubicBezTo>
                <a:close/>
                <a:moveTo>
                  <a:pt x="1443962" y="6187586"/>
                </a:moveTo>
                <a:cubicBezTo>
                  <a:pt x="1446553" y="6187739"/>
                  <a:pt x="1449525" y="6187891"/>
                  <a:pt x="1452877" y="6188043"/>
                </a:cubicBezTo>
                <a:cubicBezTo>
                  <a:pt x="1456230" y="6188196"/>
                  <a:pt x="1460040" y="6188882"/>
                  <a:pt x="1464307" y="6190101"/>
                </a:cubicBezTo>
                <a:cubicBezTo>
                  <a:pt x="1468575" y="6191320"/>
                  <a:pt x="1472232" y="6195549"/>
                  <a:pt x="1475280" y="6202788"/>
                </a:cubicBezTo>
                <a:cubicBezTo>
                  <a:pt x="1478328" y="6210027"/>
                  <a:pt x="1479852" y="6217381"/>
                  <a:pt x="1479852" y="6224848"/>
                </a:cubicBezTo>
                <a:cubicBezTo>
                  <a:pt x="1479852" y="6233992"/>
                  <a:pt x="1478366" y="6242298"/>
                  <a:pt x="1475394" y="6249765"/>
                </a:cubicBezTo>
                <a:cubicBezTo>
                  <a:pt x="1472423" y="6257233"/>
                  <a:pt x="1468041" y="6261424"/>
                  <a:pt x="1462250" y="6262338"/>
                </a:cubicBezTo>
                <a:cubicBezTo>
                  <a:pt x="1459507" y="6262795"/>
                  <a:pt x="1456002" y="6263024"/>
                  <a:pt x="1451734" y="6263024"/>
                </a:cubicBezTo>
                <a:lnTo>
                  <a:pt x="1443962" y="6263024"/>
                </a:lnTo>
                <a:close/>
                <a:moveTo>
                  <a:pt x="1091537" y="6187586"/>
                </a:moveTo>
                <a:cubicBezTo>
                  <a:pt x="1093671" y="6187586"/>
                  <a:pt x="1096909" y="6187624"/>
                  <a:pt x="1101252" y="6187700"/>
                </a:cubicBezTo>
                <a:cubicBezTo>
                  <a:pt x="1105596" y="6187776"/>
                  <a:pt x="1110092" y="6188463"/>
                  <a:pt x="1114740" y="6189758"/>
                </a:cubicBezTo>
                <a:cubicBezTo>
                  <a:pt x="1119388" y="6191053"/>
                  <a:pt x="1122855" y="6195816"/>
                  <a:pt x="1125141" y="6204045"/>
                </a:cubicBezTo>
                <a:cubicBezTo>
                  <a:pt x="1127427" y="6212275"/>
                  <a:pt x="1128570" y="6220733"/>
                  <a:pt x="1128570" y="6229420"/>
                </a:cubicBezTo>
                <a:cubicBezTo>
                  <a:pt x="1128570" y="6239783"/>
                  <a:pt x="1127389" y="6249041"/>
                  <a:pt x="1125027" y="6257195"/>
                </a:cubicBezTo>
                <a:cubicBezTo>
                  <a:pt x="1122665" y="6265348"/>
                  <a:pt x="1118855" y="6269920"/>
                  <a:pt x="1113597" y="6270911"/>
                </a:cubicBezTo>
                <a:cubicBezTo>
                  <a:pt x="1108339" y="6271902"/>
                  <a:pt x="1104110" y="6272473"/>
                  <a:pt x="1100910" y="6272625"/>
                </a:cubicBezTo>
                <a:cubicBezTo>
                  <a:pt x="1097709" y="6272778"/>
                  <a:pt x="1094585" y="6272930"/>
                  <a:pt x="1091537" y="6273082"/>
                </a:cubicBezTo>
                <a:close/>
                <a:moveTo>
                  <a:pt x="2600678" y="6185528"/>
                </a:moveTo>
                <a:cubicBezTo>
                  <a:pt x="2611803" y="6185528"/>
                  <a:pt x="2619652" y="6191930"/>
                  <a:pt x="2624224" y="6204731"/>
                </a:cubicBezTo>
                <a:cubicBezTo>
                  <a:pt x="2626967" y="6212808"/>
                  <a:pt x="2628796" y="6221838"/>
                  <a:pt x="2629710" y="6231820"/>
                </a:cubicBezTo>
                <a:cubicBezTo>
                  <a:pt x="2630625" y="6241802"/>
                  <a:pt x="2631082" y="6253575"/>
                  <a:pt x="2631082" y="6267139"/>
                </a:cubicBezTo>
                <a:cubicBezTo>
                  <a:pt x="2631082" y="6278569"/>
                  <a:pt x="2630586" y="6289732"/>
                  <a:pt x="2629596" y="6300629"/>
                </a:cubicBezTo>
                <a:cubicBezTo>
                  <a:pt x="2628605" y="6311525"/>
                  <a:pt x="2627005" y="6320440"/>
                  <a:pt x="2624795" y="6327375"/>
                </a:cubicBezTo>
                <a:cubicBezTo>
                  <a:pt x="2622585" y="6334309"/>
                  <a:pt x="2619423" y="6339605"/>
                  <a:pt x="2615308" y="6343263"/>
                </a:cubicBezTo>
                <a:cubicBezTo>
                  <a:pt x="2611194" y="6346920"/>
                  <a:pt x="2606317" y="6348749"/>
                  <a:pt x="2600678" y="6348749"/>
                </a:cubicBezTo>
                <a:cubicBezTo>
                  <a:pt x="2589553" y="6348749"/>
                  <a:pt x="2582314" y="6344025"/>
                  <a:pt x="2578961" y="6334576"/>
                </a:cubicBezTo>
                <a:cubicBezTo>
                  <a:pt x="2575608" y="6325127"/>
                  <a:pt x="2573322" y="6315450"/>
                  <a:pt x="2572103" y="6305544"/>
                </a:cubicBezTo>
                <a:cubicBezTo>
                  <a:pt x="2570884" y="6295638"/>
                  <a:pt x="2570274" y="6282836"/>
                  <a:pt x="2570274" y="6267139"/>
                </a:cubicBezTo>
                <a:cubicBezTo>
                  <a:pt x="2570274" y="6255709"/>
                  <a:pt x="2570769" y="6244546"/>
                  <a:pt x="2571760" y="6233649"/>
                </a:cubicBezTo>
                <a:cubicBezTo>
                  <a:pt x="2572751" y="6222752"/>
                  <a:pt x="2574351" y="6213837"/>
                  <a:pt x="2576560" y="6206903"/>
                </a:cubicBezTo>
                <a:cubicBezTo>
                  <a:pt x="2578770" y="6199969"/>
                  <a:pt x="2581933" y="6194673"/>
                  <a:pt x="2586047" y="6191015"/>
                </a:cubicBezTo>
                <a:cubicBezTo>
                  <a:pt x="2590162" y="6187357"/>
                  <a:pt x="2595039" y="6185528"/>
                  <a:pt x="2600678" y="6185528"/>
                </a:cubicBezTo>
                <a:close/>
                <a:moveTo>
                  <a:pt x="3638827" y="6183700"/>
                </a:moveTo>
                <a:lnTo>
                  <a:pt x="3638827" y="6187357"/>
                </a:lnTo>
                <a:lnTo>
                  <a:pt x="3651171" y="6188272"/>
                </a:lnTo>
                <a:cubicBezTo>
                  <a:pt x="3655895" y="6188882"/>
                  <a:pt x="3659058" y="6190139"/>
                  <a:pt x="3660658" y="6192044"/>
                </a:cubicBezTo>
                <a:cubicBezTo>
                  <a:pt x="3662258" y="6193949"/>
                  <a:pt x="3663287" y="6197340"/>
                  <a:pt x="3663744" y="6202216"/>
                </a:cubicBezTo>
                <a:lnTo>
                  <a:pt x="3664201" y="6212732"/>
                </a:lnTo>
                <a:lnTo>
                  <a:pt x="3664201" y="6321317"/>
                </a:lnTo>
                <a:lnTo>
                  <a:pt x="3663744" y="6331833"/>
                </a:lnTo>
                <a:cubicBezTo>
                  <a:pt x="3663287" y="6336557"/>
                  <a:pt x="3662182" y="6339910"/>
                  <a:pt x="3660429" y="6341891"/>
                </a:cubicBezTo>
                <a:cubicBezTo>
                  <a:pt x="3658677" y="6343872"/>
                  <a:pt x="3655705" y="6345130"/>
                  <a:pt x="3651514" y="6345663"/>
                </a:cubicBezTo>
                <a:cubicBezTo>
                  <a:pt x="3647323" y="6346196"/>
                  <a:pt x="3644313" y="6346501"/>
                  <a:pt x="3642484" y="6346577"/>
                </a:cubicBezTo>
                <a:cubicBezTo>
                  <a:pt x="3640655" y="6346653"/>
                  <a:pt x="3639208" y="6346692"/>
                  <a:pt x="3638141" y="6346692"/>
                </a:cubicBezTo>
                <a:lnTo>
                  <a:pt x="3638141" y="6350349"/>
                </a:lnTo>
                <a:lnTo>
                  <a:pt x="3745811" y="6350349"/>
                </a:lnTo>
                <a:lnTo>
                  <a:pt x="3745811" y="6346692"/>
                </a:lnTo>
                <a:lnTo>
                  <a:pt x="3733924" y="6346006"/>
                </a:lnTo>
                <a:cubicBezTo>
                  <a:pt x="3729200" y="6345397"/>
                  <a:pt x="3725961" y="6344215"/>
                  <a:pt x="3724209" y="6342462"/>
                </a:cubicBezTo>
                <a:cubicBezTo>
                  <a:pt x="3722456" y="6340710"/>
                  <a:pt x="3721351" y="6337319"/>
                  <a:pt x="3720894" y="6332290"/>
                </a:cubicBezTo>
                <a:lnTo>
                  <a:pt x="3720437" y="6321774"/>
                </a:lnTo>
                <a:lnTo>
                  <a:pt x="3720437" y="6212275"/>
                </a:lnTo>
                <a:lnTo>
                  <a:pt x="3720894" y="6201759"/>
                </a:lnTo>
                <a:cubicBezTo>
                  <a:pt x="3721351" y="6196578"/>
                  <a:pt x="3722380" y="6193110"/>
                  <a:pt x="3723980" y="6191358"/>
                </a:cubicBezTo>
                <a:cubicBezTo>
                  <a:pt x="3725580" y="6189605"/>
                  <a:pt x="3728742" y="6188500"/>
                  <a:pt x="3733467" y="6188043"/>
                </a:cubicBezTo>
                <a:lnTo>
                  <a:pt x="3745811" y="6187357"/>
                </a:lnTo>
                <a:lnTo>
                  <a:pt x="3745811" y="6183700"/>
                </a:lnTo>
                <a:close/>
                <a:moveTo>
                  <a:pt x="3420361" y="6183700"/>
                </a:moveTo>
                <a:lnTo>
                  <a:pt x="3420361" y="6187357"/>
                </a:lnTo>
                <a:lnTo>
                  <a:pt x="3427265" y="6187357"/>
                </a:lnTo>
                <a:cubicBezTo>
                  <a:pt x="3430335" y="6187357"/>
                  <a:pt x="3433520" y="6187891"/>
                  <a:pt x="3436818" y="6188958"/>
                </a:cubicBezTo>
                <a:cubicBezTo>
                  <a:pt x="3440118" y="6190025"/>
                  <a:pt x="3443149" y="6191930"/>
                  <a:pt x="3445911" y="6194673"/>
                </a:cubicBezTo>
                <a:cubicBezTo>
                  <a:pt x="3448673" y="6197416"/>
                  <a:pt x="3451052" y="6200387"/>
                  <a:pt x="3453047" y="6203588"/>
                </a:cubicBezTo>
                <a:lnTo>
                  <a:pt x="3453508" y="6214103"/>
                </a:lnTo>
                <a:lnTo>
                  <a:pt x="3453508" y="6318117"/>
                </a:lnTo>
                <a:lnTo>
                  <a:pt x="3453047" y="6329089"/>
                </a:lnTo>
                <a:cubicBezTo>
                  <a:pt x="3452126" y="6338386"/>
                  <a:pt x="3448558" y="6343529"/>
                  <a:pt x="3442342" y="6344520"/>
                </a:cubicBezTo>
                <a:cubicBezTo>
                  <a:pt x="3436127" y="6345510"/>
                  <a:pt x="3431793" y="6346082"/>
                  <a:pt x="3429337" y="6346234"/>
                </a:cubicBezTo>
                <a:cubicBezTo>
                  <a:pt x="3426882" y="6346387"/>
                  <a:pt x="3424657" y="6346539"/>
                  <a:pt x="3422661" y="6346692"/>
                </a:cubicBezTo>
                <a:lnTo>
                  <a:pt x="3422661" y="6350349"/>
                </a:lnTo>
                <a:lnTo>
                  <a:pt x="3488713" y="6350349"/>
                </a:lnTo>
                <a:lnTo>
                  <a:pt x="3488713" y="6346692"/>
                </a:lnTo>
                <a:cubicBezTo>
                  <a:pt x="3487646" y="6346539"/>
                  <a:pt x="3485627" y="6346387"/>
                  <a:pt x="3482655" y="6346234"/>
                </a:cubicBezTo>
                <a:cubicBezTo>
                  <a:pt x="3479683" y="6346082"/>
                  <a:pt x="3476101" y="6345663"/>
                  <a:pt x="3471911" y="6344977"/>
                </a:cubicBezTo>
                <a:cubicBezTo>
                  <a:pt x="3467720" y="6344291"/>
                  <a:pt x="3464595" y="6342729"/>
                  <a:pt x="3462538" y="6340291"/>
                </a:cubicBezTo>
                <a:cubicBezTo>
                  <a:pt x="3460480" y="6337852"/>
                  <a:pt x="3459223" y="6334119"/>
                  <a:pt x="3458766" y="6329089"/>
                </a:cubicBezTo>
                <a:lnTo>
                  <a:pt x="3458309" y="6318117"/>
                </a:lnTo>
                <a:lnTo>
                  <a:pt x="3458309" y="6211361"/>
                </a:lnTo>
                <a:lnTo>
                  <a:pt x="3459223" y="6211361"/>
                </a:lnTo>
                <a:lnTo>
                  <a:pt x="3567808" y="6350349"/>
                </a:lnTo>
                <a:lnTo>
                  <a:pt x="3595697" y="6350349"/>
                </a:lnTo>
                <a:lnTo>
                  <a:pt x="3595697" y="6216847"/>
                </a:lnTo>
                <a:lnTo>
                  <a:pt x="3596155" y="6205874"/>
                </a:lnTo>
                <a:cubicBezTo>
                  <a:pt x="3596612" y="6200997"/>
                  <a:pt x="3597945" y="6197149"/>
                  <a:pt x="3600155" y="6194330"/>
                </a:cubicBezTo>
                <a:cubicBezTo>
                  <a:pt x="3602365" y="6191511"/>
                  <a:pt x="3605604" y="6189758"/>
                  <a:pt x="3609871" y="6189072"/>
                </a:cubicBezTo>
                <a:cubicBezTo>
                  <a:pt x="3614138" y="6188386"/>
                  <a:pt x="3617452" y="6187967"/>
                  <a:pt x="3619815" y="6187815"/>
                </a:cubicBezTo>
                <a:cubicBezTo>
                  <a:pt x="3622177" y="6187662"/>
                  <a:pt x="3624349" y="6187510"/>
                  <a:pt x="3626330" y="6187357"/>
                </a:cubicBezTo>
                <a:lnTo>
                  <a:pt x="3626330" y="6183700"/>
                </a:lnTo>
                <a:lnTo>
                  <a:pt x="3560493" y="6183700"/>
                </a:lnTo>
                <a:lnTo>
                  <a:pt x="3560493" y="6187357"/>
                </a:lnTo>
                <a:cubicBezTo>
                  <a:pt x="3562627" y="6187510"/>
                  <a:pt x="3564951" y="6187662"/>
                  <a:pt x="3567465" y="6187815"/>
                </a:cubicBezTo>
                <a:cubicBezTo>
                  <a:pt x="3569980" y="6187967"/>
                  <a:pt x="3573295" y="6188386"/>
                  <a:pt x="3577409" y="6189072"/>
                </a:cubicBezTo>
                <a:cubicBezTo>
                  <a:pt x="3581524" y="6189758"/>
                  <a:pt x="3584610" y="6191358"/>
                  <a:pt x="3586668" y="6193873"/>
                </a:cubicBezTo>
                <a:cubicBezTo>
                  <a:pt x="3588725" y="6196387"/>
                  <a:pt x="3589982" y="6200083"/>
                  <a:pt x="3590440" y="6204960"/>
                </a:cubicBezTo>
                <a:lnTo>
                  <a:pt x="3590897" y="6215932"/>
                </a:lnTo>
                <a:lnTo>
                  <a:pt x="3590897" y="6288856"/>
                </a:lnTo>
                <a:lnTo>
                  <a:pt x="3589982" y="6288856"/>
                </a:lnTo>
                <a:lnTo>
                  <a:pt x="3507804" y="6183700"/>
                </a:lnTo>
                <a:close/>
                <a:moveTo>
                  <a:pt x="2868521" y="6183700"/>
                </a:moveTo>
                <a:lnTo>
                  <a:pt x="2868521" y="6187357"/>
                </a:lnTo>
                <a:lnTo>
                  <a:pt x="2874922" y="6188043"/>
                </a:lnTo>
                <a:cubicBezTo>
                  <a:pt x="2879799" y="6188653"/>
                  <a:pt x="2883723" y="6190253"/>
                  <a:pt x="2886694" y="6192844"/>
                </a:cubicBezTo>
                <a:cubicBezTo>
                  <a:pt x="2889666" y="6195435"/>
                  <a:pt x="2893743" y="6200769"/>
                  <a:pt x="2898925" y="6208846"/>
                </a:cubicBezTo>
                <a:lnTo>
                  <a:pt x="2942130" y="6279255"/>
                </a:lnTo>
                <a:lnTo>
                  <a:pt x="2942130" y="6321774"/>
                </a:lnTo>
                <a:lnTo>
                  <a:pt x="2941673" y="6332290"/>
                </a:lnTo>
                <a:cubicBezTo>
                  <a:pt x="2941216" y="6337319"/>
                  <a:pt x="2940149" y="6340748"/>
                  <a:pt x="2938472" y="6342577"/>
                </a:cubicBezTo>
                <a:cubicBezTo>
                  <a:pt x="2936796" y="6344406"/>
                  <a:pt x="2933672" y="6345549"/>
                  <a:pt x="2929100" y="6346006"/>
                </a:cubicBezTo>
                <a:lnTo>
                  <a:pt x="2914012" y="6346692"/>
                </a:lnTo>
                <a:lnTo>
                  <a:pt x="2914012" y="6350349"/>
                </a:lnTo>
                <a:lnTo>
                  <a:pt x="3025340" y="6350349"/>
                </a:lnTo>
                <a:lnTo>
                  <a:pt x="3025340" y="6346692"/>
                </a:lnTo>
                <a:cubicBezTo>
                  <a:pt x="3023360" y="6346539"/>
                  <a:pt x="3020997" y="6346387"/>
                  <a:pt x="3018254" y="6346234"/>
                </a:cubicBezTo>
                <a:cubicBezTo>
                  <a:pt x="3015511" y="6346082"/>
                  <a:pt x="3012501" y="6345815"/>
                  <a:pt x="3009224" y="6345434"/>
                </a:cubicBezTo>
                <a:cubicBezTo>
                  <a:pt x="3005948" y="6345054"/>
                  <a:pt x="3003509" y="6343911"/>
                  <a:pt x="3001909" y="6342005"/>
                </a:cubicBezTo>
                <a:cubicBezTo>
                  <a:pt x="3000309" y="6340100"/>
                  <a:pt x="2999280" y="6336709"/>
                  <a:pt x="2998823" y="6331833"/>
                </a:cubicBezTo>
                <a:lnTo>
                  <a:pt x="2998366" y="6321317"/>
                </a:lnTo>
                <a:lnTo>
                  <a:pt x="2998366" y="6264396"/>
                </a:lnTo>
                <a:cubicBezTo>
                  <a:pt x="3004943" y="6252661"/>
                  <a:pt x="3011633" y="6240888"/>
                  <a:pt x="3018438" y="6229077"/>
                </a:cubicBezTo>
                <a:cubicBezTo>
                  <a:pt x="3025242" y="6217266"/>
                  <a:pt x="3030556" y="6208427"/>
                  <a:pt x="3034379" y="6202559"/>
                </a:cubicBezTo>
                <a:cubicBezTo>
                  <a:pt x="3038202" y="6196692"/>
                  <a:pt x="3041873" y="6192767"/>
                  <a:pt x="3045391" y="6190786"/>
                </a:cubicBezTo>
                <a:lnTo>
                  <a:pt x="3052208" y="6189237"/>
                </a:lnTo>
                <a:lnTo>
                  <a:pt x="3061298" y="6193073"/>
                </a:lnTo>
                <a:cubicBezTo>
                  <a:pt x="3064356" y="6195663"/>
                  <a:pt x="3068406" y="6200921"/>
                  <a:pt x="3073450" y="6208846"/>
                </a:cubicBezTo>
                <a:lnTo>
                  <a:pt x="3118152" y="6280398"/>
                </a:lnTo>
                <a:cubicBezTo>
                  <a:pt x="3113261" y="6286494"/>
                  <a:pt x="3106498" y="6294876"/>
                  <a:pt x="3097862" y="6305544"/>
                </a:cubicBezTo>
                <a:cubicBezTo>
                  <a:pt x="3089226" y="6316212"/>
                  <a:pt x="3082196" y="6324632"/>
                  <a:pt x="3076770" y="6330804"/>
                </a:cubicBezTo>
                <a:cubicBezTo>
                  <a:pt x="3071345" y="6336976"/>
                  <a:pt x="3066836" y="6340939"/>
                  <a:pt x="3063243" y="6342691"/>
                </a:cubicBezTo>
                <a:cubicBezTo>
                  <a:pt x="3059651" y="6344444"/>
                  <a:pt x="3056326" y="6345510"/>
                  <a:pt x="3053269" y="6345891"/>
                </a:cubicBezTo>
                <a:cubicBezTo>
                  <a:pt x="3050211" y="6346273"/>
                  <a:pt x="3047613" y="6346501"/>
                  <a:pt x="3045473" y="6346577"/>
                </a:cubicBezTo>
                <a:cubicBezTo>
                  <a:pt x="3043334" y="6346653"/>
                  <a:pt x="3041424" y="6346692"/>
                  <a:pt x="3039742" y="6346692"/>
                </a:cubicBezTo>
                <a:lnTo>
                  <a:pt x="3039742" y="6350349"/>
                </a:lnTo>
                <a:lnTo>
                  <a:pt x="3102378" y="6350349"/>
                </a:lnTo>
                <a:lnTo>
                  <a:pt x="3102378" y="6346692"/>
                </a:lnTo>
                <a:cubicBezTo>
                  <a:pt x="3100855" y="6346539"/>
                  <a:pt x="3098873" y="6346425"/>
                  <a:pt x="3096435" y="6346349"/>
                </a:cubicBezTo>
                <a:cubicBezTo>
                  <a:pt x="3093997" y="6346273"/>
                  <a:pt x="3090911" y="6346006"/>
                  <a:pt x="3087177" y="6345549"/>
                </a:cubicBezTo>
                <a:cubicBezTo>
                  <a:pt x="3083443" y="6345091"/>
                  <a:pt x="3081576" y="6342882"/>
                  <a:pt x="3081576" y="6338919"/>
                </a:cubicBezTo>
                <a:cubicBezTo>
                  <a:pt x="3081576" y="6336176"/>
                  <a:pt x="3083024" y="6332747"/>
                  <a:pt x="3085919" y="6328632"/>
                </a:cubicBezTo>
                <a:cubicBezTo>
                  <a:pt x="3088815" y="6324518"/>
                  <a:pt x="3093082" y="6318764"/>
                  <a:pt x="3098721" y="6311373"/>
                </a:cubicBezTo>
                <a:cubicBezTo>
                  <a:pt x="3104360" y="6303982"/>
                  <a:pt x="3111523" y="6294800"/>
                  <a:pt x="3120209" y="6283826"/>
                </a:cubicBezTo>
                <a:lnTo>
                  <a:pt x="3147184" y="6327946"/>
                </a:lnTo>
                <a:cubicBezTo>
                  <a:pt x="3150080" y="6332823"/>
                  <a:pt x="3151527" y="6336709"/>
                  <a:pt x="3151527" y="6339605"/>
                </a:cubicBezTo>
                <a:cubicBezTo>
                  <a:pt x="3151527" y="6343415"/>
                  <a:pt x="3148708" y="6345625"/>
                  <a:pt x="3143069" y="6346234"/>
                </a:cubicBezTo>
                <a:lnTo>
                  <a:pt x="3133468" y="6346692"/>
                </a:lnTo>
                <a:lnTo>
                  <a:pt x="3133468" y="6350349"/>
                </a:lnTo>
                <a:lnTo>
                  <a:pt x="3227652" y="6350349"/>
                </a:lnTo>
                <a:lnTo>
                  <a:pt x="3239081" y="6350349"/>
                </a:lnTo>
                <a:lnTo>
                  <a:pt x="3407331" y="6350349"/>
                </a:lnTo>
                <a:lnTo>
                  <a:pt x="3407331" y="6277655"/>
                </a:lnTo>
                <a:lnTo>
                  <a:pt x="3403674" y="6277655"/>
                </a:lnTo>
                <a:cubicBezTo>
                  <a:pt x="3398492" y="6292590"/>
                  <a:pt x="3390415" y="6307106"/>
                  <a:pt x="3379442" y="6321203"/>
                </a:cubicBezTo>
                <a:cubicBezTo>
                  <a:pt x="3368469" y="6335299"/>
                  <a:pt x="3359249" y="6342844"/>
                  <a:pt x="3351781" y="6343834"/>
                </a:cubicBezTo>
                <a:cubicBezTo>
                  <a:pt x="3344314" y="6344824"/>
                  <a:pt x="3337227" y="6345358"/>
                  <a:pt x="3330521" y="6345434"/>
                </a:cubicBezTo>
                <a:cubicBezTo>
                  <a:pt x="3323816" y="6345510"/>
                  <a:pt x="3317263" y="6345625"/>
                  <a:pt x="3310862" y="6345777"/>
                </a:cubicBezTo>
                <a:lnTo>
                  <a:pt x="3310862" y="6267139"/>
                </a:lnTo>
                <a:lnTo>
                  <a:pt x="3320463" y="6267596"/>
                </a:lnTo>
                <a:cubicBezTo>
                  <a:pt x="3329302" y="6268511"/>
                  <a:pt x="3335970" y="6272778"/>
                  <a:pt x="3340465" y="6280398"/>
                </a:cubicBezTo>
                <a:cubicBezTo>
                  <a:pt x="3344961" y="6288017"/>
                  <a:pt x="3347209" y="6296933"/>
                  <a:pt x="3347209" y="6307144"/>
                </a:cubicBezTo>
                <a:lnTo>
                  <a:pt x="3351552" y="6307144"/>
                </a:lnTo>
                <a:lnTo>
                  <a:pt x="3351552" y="6223934"/>
                </a:lnTo>
                <a:lnTo>
                  <a:pt x="3347209" y="6223934"/>
                </a:lnTo>
                <a:cubicBezTo>
                  <a:pt x="3347209" y="6233992"/>
                  <a:pt x="3344961" y="6242717"/>
                  <a:pt x="3340465" y="6250108"/>
                </a:cubicBezTo>
                <a:cubicBezTo>
                  <a:pt x="3335970" y="6257500"/>
                  <a:pt x="3329302" y="6261652"/>
                  <a:pt x="3320463" y="6262567"/>
                </a:cubicBezTo>
                <a:lnTo>
                  <a:pt x="3310862" y="6263024"/>
                </a:lnTo>
                <a:lnTo>
                  <a:pt x="3311319" y="6188043"/>
                </a:lnTo>
                <a:lnTo>
                  <a:pt x="3313377" y="6188043"/>
                </a:lnTo>
                <a:cubicBezTo>
                  <a:pt x="3315053" y="6188043"/>
                  <a:pt x="3318482" y="6188120"/>
                  <a:pt x="3323663" y="6188272"/>
                </a:cubicBezTo>
                <a:cubicBezTo>
                  <a:pt x="3328845" y="6188424"/>
                  <a:pt x="3335208" y="6188882"/>
                  <a:pt x="3342752" y="6189643"/>
                </a:cubicBezTo>
                <a:cubicBezTo>
                  <a:pt x="3350295" y="6190405"/>
                  <a:pt x="3359630" y="6196615"/>
                  <a:pt x="3370755" y="6208274"/>
                </a:cubicBezTo>
                <a:cubicBezTo>
                  <a:pt x="3381880" y="6219933"/>
                  <a:pt x="3391329" y="6234297"/>
                  <a:pt x="3399101" y="6251366"/>
                </a:cubicBezTo>
                <a:lnTo>
                  <a:pt x="3402759" y="6251366"/>
                </a:lnTo>
                <a:lnTo>
                  <a:pt x="3402759" y="6183700"/>
                </a:lnTo>
                <a:lnTo>
                  <a:pt x="3226965" y="6183700"/>
                </a:lnTo>
                <a:lnTo>
                  <a:pt x="3226965" y="6187357"/>
                </a:lnTo>
                <a:cubicBezTo>
                  <a:pt x="3229099" y="6187510"/>
                  <a:pt x="3231500" y="6187624"/>
                  <a:pt x="3234166" y="6187700"/>
                </a:cubicBezTo>
                <a:cubicBezTo>
                  <a:pt x="3236833" y="6187776"/>
                  <a:pt x="3239805" y="6188043"/>
                  <a:pt x="3243082" y="6188500"/>
                </a:cubicBezTo>
                <a:cubicBezTo>
                  <a:pt x="3246359" y="6188958"/>
                  <a:pt x="3248911" y="6190177"/>
                  <a:pt x="3250740" y="6192158"/>
                </a:cubicBezTo>
                <a:cubicBezTo>
                  <a:pt x="3252569" y="6194139"/>
                  <a:pt x="3253712" y="6197568"/>
                  <a:pt x="3254169" y="6202445"/>
                </a:cubicBezTo>
                <a:lnTo>
                  <a:pt x="3254626" y="6212960"/>
                </a:lnTo>
                <a:lnTo>
                  <a:pt x="3254626" y="6321317"/>
                </a:lnTo>
                <a:lnTo>
                  <a:pt x="3254169" y="6331833"/>
                </a:lnTo>
                <a:cubicBezTo>
                  <a:pt x="3253712" y="6336709"/>
                  <a:pt x="3252607" y="6340100"/>
                  <a:pt x="3250854" y="6342005"/>
                </a:cubicBezTo>
                <a:cubicBezTo>
                  <a:pt x="3249102" y="6343911"/>
                  <a:pt x="3246587" y="6345054"/>
                  <a:pt x="3243311" y="6345434"/>
                </a:cubicBezTo>
                <a:lnTo>
                  <a:pt x="3234883" y="6346310"/>
                </a:lnTo>
                <a:lnTo>
                  <a:pt x="3231538" y="6346006"/>
                </a:lnTo>
                <a:cubicBezTo>
                  <a:pt x="3226661" y="6345244"/>
                  <a:pt x="3222813" y="6343682"/>
                  <a:pt x="3219993" y="6341319"/>
                </a:cubicBezTo>
                <a:cubicBezTo>
                  <a:pt x="3217174" y="6338957"/>
                  <a:pt x="3212869" y="6333280"/>
                  <a:pt x="3207077" y="6324289"/>
                </a:cubicBezTo>
                <a:cubicBezTo>
                  <a:pt x="3201286" y="6315297"/>
                  <a:pt x="3193819" y="6303486"/>
                  <a:pt x="3184674" y="6288856"/>
                </a:cubicBezTo>
                <a:cubicBezTo>
                  <a:pt x="3175531" y="6274225"/>
                  <a:pt x="3165777" y="6258452"/>
                  <a:pt x="3155414" y="6241535"/>
                </a:cubicBezTo>
                <a:cubicBezTo>
                  <a:pt x="3160919" y="6234830"/>
                  <a:pt x="3166578" y="6227858"/>
                  <a:pt x="3172389" y="6220619"/>
                </a:cubicBezTo>
                <a:cubicBezTo>
                  <a:pt x="3178200" y="6213380"/>
                  <a:pt x="3183438" y="6207131"/>
                  <a:pt x="3188102" y="6201873"/>
                </a:cubicBezTo>
                <a:cubicBezTo>
                  <a:pt x="3192766" y="6196615"/>
                  <a:pt x="3196780" y="6193149"/>
                  <a:pt x="3200144" y="6191472"/>
                </a:cubicBezTo>
                <a:cubicBezTo>
                  <a:pt x="3203509" y="6189796"/>
                  <a:pt x="3207868" y="6188576"/>
                  <a:pt x="3213221" y="6187815"/>
                </a:cubicBezTo>
                <a:lnTo>
                  <a:pt x="3221708" y="6187357"/>
                </a:lnTo>
                <a:lnTo>
                  <a:pt x="3221708" y="6183700"/>
                </a:lnTo>
                <a:lnTo>
                  <a:pt x="3162958" y="6183700"/>
                </a:lnTo>
                <a:lnTo>
                  <a:pt x="3162958" y="6187357"/>
                </a:lnTo>
                <a:cubicBezTo>
                  <a:pt x="3164482" y="6187357"/>
                  <a:pt x="3166120" y="6187396"/>
                  <a:pt x="3167872" y="6187472"/>
                </a:cubicBezTo>
                <a:cubicBezTo>
                  <a:pt x="3169625" y="6187548"/>
                  <a:pt x="3172444" y="6187739"/>
                  <a:pt x="3176331" y="6188043"/>
                </a:cubicBezTo>
                <a:cubicBezTo>
                  <a:pt x="3180217" y="6188348"/>
                  <a:pt x="3182160" y="6190634"/>
                  <a:pt x="3182160" y="6194901"/>
                </a:cubicBezTo>
                <a:cubicBezTo>
                  <a:pt x="3182160" y="6197949"/>
                  <a:pt x="3180598" y="6201683"/>
                  <a:pt x="3177474" y="6206103"/>
                </a:cubicBezTo>
                <a:cubicBezTo>
                  <a:pt x="3174350" y="6210522"/>
                  <a:pt x="3170654" y="6215513"/>
                  <a:pt x="3166386" y="6221076"/>
                </a:cubicBezTo>
                <a:cubicBezTo>
                  <a:pt x="3162119" y="6226639"/>
                  <a:pt x="3157700" y="6232239"/>
                  <a:pt x="3153128" y="6237878"/>
                </a:cubicBezTo>
                <a:lnTo>
                  <a:pt x="3133925" y="6205874"/>
                </a:lnTo>
                <a:cubicBezTo>
                  <a:pt x="3131944" y="6202522"/>
                  <a:pt x="3130649" y="6200045"/>
                  <a:pt x="3130039" y="6198444"/>
                </a:cubicBezTo>
                <a:cubicBezTo>
                  <a:pt x="3129430" y="6196845"/>
                  <a:pt x="3129125" y="6195206"/>
                  <a:pt x="3129125" y="6193530"/>
                </a:cubicBezTo>
                <a:cubicBezTo>
                  <a:pt x="3129125" y="6191396"/>
                  <a:pt x="3129811" y="6189986"/>
                  <a:pt x="3131182" y="6189301"/>
                </a:cubicBezTo>
                <a:cubicBezTo>
                  <a:pt x="3132554" y="6188615"/>
                  <a:pt x="3134840" y="6188120"/>
                  <a:pt x="3138040" y="6187815"/>
                </a:cubicBezTo>
                <a:lnTo>
                  <a:pt x="3147641" y="6187357"/>
                </a:lnTo>
                <a:lnTo>
                  <a:pt x="3147641" y="6183700"/>
                </a:lnTo>
                <a:lnTo>
                  <a:pt x="3064431" y="6183700"/>
                </a:lnTo>
                <a:lnTo>
                  <a:pt x="3042271" y="6183700"/>
                </a:lnTo>
                <a:lnTo>
                  <a:pt x="3009796" y="6183700"/>
                </a:lnTo>
                <a:lnTo>
                  <a:pt x="3009796" y="6187357"/>
                </a:lnTo>
                <a:lnTo>
                  <a:pt x="3018940" y="6187815"/>
                </a:lnTo>
                <a:cubicBezTo>
                  <a:pt x="3025645" y="6188576"/>
                  <a:pt x="3028998" y="6191015"/>
                  <a:pt x="3028998" y="6195130"/>
                </a:cubicBezTo>
                <a:cubicBezTo>
                  <a:pt x="3028998" y="6198635"/>
                  <a:pt x="3027512" y="6203169"/>
                  <a:pt x="3024540" y="6208732"/>
                </a:cubicBezTo>
                <a:cubicBezTo>
                  <a:pt x="3021568" y="6214294"/>
                  <a:pt x="3017035" y="6222295"/>
                  <a:pt x="3010939" y="6232735"/>
                </a:cubicBezTo>
                <a:cubicBezTo>
                  <a:pt x="3004843" y="6243174"/>
                  <a:pt x="2999204" y="6252889"/>
                  <a:pt x="2994022" y="6261881"/>
                </a:cubicBezTo>
                <a:cubicBezTo>
                  <a:pt x="2987621" y="6251823"/>
                  <a:pt x="2980954" y="6241231"/>
                  <a:pt x="2974020" y="6230106"/>
                </a:cubicBezTo>
                <a:cubicBezTo>
                  <a:pt x="2967086" y="6218980"/>
                  <a:pt x="2962399" y="6211322"/>
                  <a:pt x="2959961" y="6207131"/>
                </a:cubicBezTo>
                <a:cubicBezTo>
                  <a:pt x="2957523" y="6202940"/>
                  <a:pt x="2955999" y="6200045"/>
                  <a:pt x="2955389" y="6198444"/>
                </a:cubicBezTo>
                <a:cubicBezTo>
                  <a:pt x="2954779" y="6196845"/>
                  <a:pt x="2954474" y="6195206"/>
                  <a:pt x="2954474" y="6193530"/>
                </a:cubicBezTo>
                <a:cubicBezTo>
                  <a:pt x="2954474" y="6191244"/>
                  <a:pt x="2955160" y="6189796"/>
                  <a:pt x="2956532" y="6189186"/>
                </a:cubicBezTo>
                <a:cubicBezTo>
                  <a:pt x="2957903" y="6188576"/>
                  <a:pt x="2960190" y="6188120"/>
                  <a:pt x="2963390" y="6187815"/>
                </a:cubicBezTo>
                <a:lnTo>
                  <a:pt x="2975277" y="6187357"/>
                </a:lnTo>
                <a:lnTo>
                  <a:pt x="2975277" y="6183700"/>
                </a:lnTo>
                <a:close/>
                <a:moveTo>
                  <a:pt x="2713987" y="6183700"/>
                </a:moveTo>
                <a:lnTo>
                  <a:pt x="2713987" y="6187357"/>
                </a:lnTo>
                <a:cubicBezTo>
                  <a:pt x="2715968" y="6187510"/>
                  <a:pt x="2718178" y="6187624"/>
                  <a:pt x="2720617" y="6187700"/>
                </a:cubicBezTo>
                <a:cubicBezTo>
                  <a:pt x="2723055" y="6187776"/>
                  <a:pt x="2725951" y="6188043"/>
                  <a:pt x="2729303" y="6188500"/>
                </a:cubicBezTo>
                <a:cubicBezTo>
                  <a:pt x="2732656" y="6188958"/>
                  <a:pt x="2735133" y="6190139"/>
                  <a:pt x="2736733" y="6192044"/>
                </a:cubicBezTo>
                <a:cubicBezTo>
                  <a:pt x="2738333" y="6193949"/>
                  <a:pt x="2739362" y="6197340"/>
                  <a:pt x="2739819" y="6202216"/>
                </a:cubicBezTo>
                <a:lnTo>
                  <a:pt x="2740276" y="6212732"/>
                </a:lnTo>
                <a:lnTo>
                  <a:pt x="2740276" y="6321317"/>
                </a:lnTo>
                <a:lnTo>
                  <a:pt x="2739819" y="6331833"/>
                </a:lnTo>
                <a:cubicBezTo>
                  <a:pt x="2739362" y="6336557"/>
                  <a:pt x="2738143" y="6339910"/>
                  <a:pt x="2736162" y="6341891"/>
                </a:cubicBezTo>
                <a:cubicBezTo>
                  <a:pt x="2734180" y="6343872"/>
                  <a:pt x="2730942" y="6345130"/>
                  <a:pt x="2726446" y="6345663"/>
                </a:cubicBezTo>
                <a:cubicBezTo>
                  <a:pt x="2721950" y="6346196"/>
                  <a:pt x="2718597" y="6346501"/>
                  <a:pt x="2716388" y="6346577"/>
                </a:cubicBezTo>
                <a:cubicBezTo>
                  <a:pt x="2714178" y="6346653"/>
                  <a:pt x="2712463" y="6346692"/>
                  <a:pt x="2711244" y="6346692"/>
                </a:cubicBezTo>
                <a:lnTo>
                  <a:pt x="2711244" y="6350349"/>
                </a:lnTo>
                <a:lnTo>
                  <a:pt x="2890009" y="6350349"/>
                </a:lnTo>
                <a:lnTo>
                  <a:pt x="2890009" y="6268739"/>
                </a:lnTo>
                <a:lnTo>
                  <a:pt x="2886352" y="6268739"/>
                </a:lnTo>
                <a:cubicBezTo>
                  <a:pt x="2880713" y="6280931"/>
                  <a:pt x="2874426" y="6292514"/>
                  <a:pt x="2867492" y="6303486"/>
                </a:cubicBezTo>
                <a:cubicBezTo>
                  <a:pt x="2860558" y="6314459"/>
                  <a:pt x="2852557" y="6324136"/>
                  <a:pt x="2843489" y="6332518"/>
                </a:cubicBezTo>
                <a:cubicBezTo>
                  <a:pt x="2834421" y="6340900"/>
                  <a:pt x="2825315" y="6345091"/>
                  <a:pt x="2816171" y="6345091"/>
                </a:cubicBezTo>
                <a:lnTo>
                  <a:pt x="2796512" y="6345777"/>
                </a:lnTo>
                <a:lnTo>
                  <a:pt x="2796512" y="6212275"/>
                </a:lnTo>
                <a:lnTo>
                  <a:pt x="2796969" y="6201759"/>
                </a:lnTo>
                <a:cubicBezTo>
                  <a:pt x="2797426" y="6196730"/>
                  <a:pt x="2798493" y="6193301"/>
                  <a:pt x="2800169" y="6191472"/>
                </a:cubicBezTo>
                <a:cubicBezTo>
                  <a:pt x="2801846" y="6189643"/>
                  <a:pt x="2804970" y="6188500"/>
                  <a:pt x="2809542" y="6188043"/>
                </a:cubicBezTo>
                <a:lnTo>
                  <a:pt x="2824630" y="6187357"/>
                </a:lnTo>
                <a:lnTo>
                  <a:pt x="2824630" y="6183700"/>
                </a:lnTo>
                <a:close/>
                <a:moveTo>
                  <a:pt x="2152927" y="6183700"/>
                </a:moveTo>
                <a:lnTo>
                  <a:pt x="2152927" y="6187357"/>
                </a:lnTo>
                <a:lnTo>
                  <a:pt x="2165271" y="6188272"/>
                </a:lnTo>
                <a:cubicBezTo>
                  <a:pt x="2169995" y="6188882"/>
                  <a:pt x="2173158" y="6190139"/>
                  <a:pt x="2174758" y="6192044"/>
                </a:cubicBezTo>
                <a:cubicBezTo>
                  <a:pt x="2176358" y="6193949"/>
                  <a:pt x="2177387" y="6197340"/>
                  <a:pt x="2177844" y="6202216"/>
                </a:cubicBezTo>
                <a:lnTo>
                  <a:pt x="2178301" y="6212732"/>
                </a:lnTo>
                <a:lnTo>
                  <a:pt x="2178301" y="6321317"/>
                </a:lnTo>
                <a:lnTo>
                  <a:pt x="2177844" y="6331833"/>
                </a:lnTo>
                <a:cubicBezTo>
                  <a:pt x="2177387" y="6336557"/>
                  <a:pt x="2176282" y="6339910"/>
                  <a:pt x="2174529" y="6341891"/>
                </a:cubicBezTo>
                <a:cubicBezTo>
                  <a:pt x="2172777" y="6343872"/>
                  <a:pt x="2169805" y="6345130"/>
                  <a:pt x="2165614" y="6345663"/>
                </a:cubicBezTo>
                <a:cubicBezTo>
                  <a:pt x="2161423" y="6346196"/>
                  <a:pt x="2158413" y="6346501"/>
                  <a:pt x="2156584" y="6346577"/>
                </a:cubicBezTo>
                <a:cubicBezTo>
                  <a:pt x="2154755" y="6346653"/>
                  <a:pt x="2153308" y="6346692"/>
                  <a:pt x="2152241" y="6346692"/>
                </a:cubicBezTo>
                <a:lnTo>
                  <a:pt x="2152241" y="6350349"/>
                </a:lnTo>
                <a:lnTo>
                  <a:pt x="2259911" y="6350349"/>
                </a:lnTo>
                <a:lnTo>
                  <a:pt x="2259911" y="6346692"/>
                </a:lnTo>
                <a:lnTo>
                  <a:pt x="2248024" y="6346006"/>
                </a:lnTo>
                <a:cubicBezTo>
                  <a:pt x="2243300" y="6345397"/>
                  <a:pt x="2240061" y="6344215"/>
                  <a:pt x="2238309" y="6342462"/>
                </a:cubicBezTo>
                <a:cubicBezTo>
                  <a:pt x="2236556" y="6340710"/>
                  <a:pt x="2235451" y="6337319"/>
                  <a:pt x="2234994" y="6332290"/>
                </a:cubicBezTo>
                <a:lnTo>
                  <a:pt x="2234537" y="6321774"/>
                </a:lnTo>
                <a:lnTo>
                  <a:pt x="2234537" y="6212275"/>
                </a:lnTo>
                <a:lnTo>
                  <a:pt x="2234994" y="6201759"/>
                </a:lnTo>
                <a:cubicBezTo>
                  <a:pt x="2235451" y="6196578"/>
                  <a:pt x="2236480" y="6193110"/>
                  <a:pt x="2238080" y="6191358"/>
                </a:cubicBezTo>
                <a:cubicBezTo>
                  <a:pt x="2239680" y="6189605"/>
                  <a:pt x="2242843" y="6188500"/>
                  <a:pt x="2247567" y="6188043"/>
                </a:cubicBezTo>
                <a:lnTo>
                  <a:pt x="2259911" y="6187357"/>
                </a:lnTo>
                <a:lnTo>
                  <a:pt x="2259911" y="6183700"/>
                </a:lnTo>
                <a:close/>
                <a:moveTo>
                  <a:pt x="2419322" y="6183472"/>
                </a:moveTo>
                <a:lnTo>
                  <a:pt x="2312566" y="6183700"/>
                </a:lnTo>
                <a:lnTo>
                  <a:pt x="2312566" y="6187357"/>
                </a:lnTo>
                <a:cubicBezTo>
                  <a:pt x="2314699" y="6187510"/>
                  <a:pt x="2317100" y="6187624"/>
                  <a:pt x="2319767" y="6187700"/>
                </a:cubicBezTo>
                <a:cubicBezTo>
                  <a:pt x="2322434" y="6187776"/>
                  <a:pt x="2325405" y="6188043"/>
                  <a:pt x="2328682" y="6188500"/>
                </a:cubicBezTo>
                <a:cubicBezTo>
                  <a:pt x="2331959" y="6188958"/>
                  <a:pt x="2334511" y="6190177"/>
                  <a:pt x="2336340" y="6192158"/>
                </a:cubicBezTo>
                <a:cubicBezTo>
                  <a:pt x="2338169" y="6194139"/>
                  <a:pt x="2339312" y="6197568"/>
                  <a:pt x="2339769" y="6202445"/>
                </a:cubicBezTo>
                <a:lnTo>
                  <a:pt x="2340226" y="6212960"/>
                </a:lnTo>
                <a:lnTo>
                  <a:pt x="2340226" y="6321317"/>
                </a:lnTo>
                <a:lnTo>
                  <a:pt x="2339769" y="6331833"/>
                </a:lnTo>
                <a:cubicBezTo>
                  <a:pt x="2339312" y="6336709"/>
                  <a:pt x="2338207" y="6340100"/>
                  <a:pt x="2336454" y="6342005"/>
                </a:cubicBezTo>
                <a:cubicBezTo>
                  <a:pt x="2334702" y="6343911"/>
                  <a:pt x="2332301" y="6345054"/>
                  <a:pt x="2329253" y="6345434"/>
                </a:cubicBezTo>
                <a:cubicBezTo>
                  <a:pt x="2326205" y="6345815"/>
                  <a:pt x="2323081" y="6346234"/>
                  <a:pt x="2319881" y="6346692"/>
                </a:cubicBezTo>
                <a:lnTo>
                  <a:pt x="2312794" y="6346692"/>
                </a:lnTo>
                <a:lnTo>
                  <a:pt x="2312794" y="6350349"/>
                </a:lnTo>
                <a:lnTo>
                  <a:pt x="2424351" y="6350349"/>
                </a:lnTo>
                <a:lnTo>
                  <a:pt x="2424351" y="6346692"/>
                </a:lnTo>
                <a:cubicBezTo>
                  <a:pt x="2423132" y="6346539"/>
                  <a:pt x="2420922" y="6346425"/>
                  <a:pt x="2417722" y="6346349"/>
                </a:cubicBezTo>
                <a:cubicBezTo>
                  <a:pt x="2414521" y="6346273"/>
                  <a:pt x="2411245" y="6346006"/>
                  <a:pt x="2407892" y="6345549"/>
                </a:cubicBezTo>
                <a:cubicBezTo>
                  <a:pt x="2404539" y="6345091"/>
                  <a:pt x="2401986" y="6343911"/>
                  <a:pt x="2400234" y="6342005"/>
                </a:cubicBezTo>
                <a:cubicBezTo>
                  <a:pt x="2398481" y="6340100"/>
                  <a:pt x="2397376" y="6336709"/>
                  <a:pt x="2396919" y="6331833"/>
                </a:cubicBezTo>
                <a:lnTo>
                  <a:pt x="2396462" y="6321317"/>
                </a:lnTo>
                <a:lnTo>
                  <a:pt x="2396462" y="6277426"/>
                </a:lnTo>
                <a:cubicBezTo>
                  <a:pt x="2400577" y="6277273"/>
                  <a:pt x="2405682" y="6277159"/>
                  <a:pt x="2411778" y="6277083"/>
                </a:cubicBezTo>
                <a:cubicBezTo>
                  <a:pt x="2417874" y="6277007"/>
                  <a:pt x="2425875" y="6276969"/>
                  <a:pt x="2435781" y="6276969"/>
                </a:cubicBezTo>
                <a:cubicBezTo>
                  <a:pt x="2446144" y="6276969"/>
                  <a:pt x="2454602" y="6275978"/>
                  <a:pt x="2461156" y="6273997"/>
                </a:cubicBezTo>
                <a:cubicBezTo>
                  <a:pt x="2467709" y="6272016"/>
                  <a:pt x="2473195" y="6269006"/>
                  <a:pt x="2477615" y="6264967"/>
                </a:cubicBezTo>
                <a:cubicBezTo>
                  <a:pt x="2482035" y="6260928"/>
                  <a:pt x="2485311" y="6255785"/>
                  <a:pt x="2487445" y="6249537"/>
                </a:cubicBezTo>
                <a:cubicBezTo>
                  <a:pt x="2489578" y="6243288"/>
                  <a:pt x="2490645" y="6236735"/>
                  <a:pt x="2490645" y="6229877"/>
                </a:cubicBezTo>
                <a:cubicBezTo>
                  <a:pt x="2490645" y="6222562"/>
                  <a:pt x="2489045" y="6215742"/>
                  <a:pt x="2485844" y="6209418"/>
                </a:cubicBezTo>
                <a:cubicBezTo>
                  <a:pt x="2482644" y="6203093"/>
                  <a:pt x="2476967" y="6197187"/>
                  <a:pt x="2468814" y="6191701"/>
                </a:cubicBezTo>
                <a:cubicBezTo>
                  <a:pt x="2460660" y="6186214"/>
                  <a:pt x="2444163" y="6183472"/>
                  <a:pt x="2419322" y="6183472"/>
                </a:cubicBezTo>
                <a:close/>
                <a:moveTo>
                  <a:pt x="1462707" y="6183472"/>
                </a:moveTo>
                <a:lnTo>
                  <a:pt x="1360523" y="6183700"/>
                </a:lnTo>
                <a:lnTo>
                  <a:pt x="1360523" y="6187357"/>
                </a:lnTo>
                <a:cubicBezTo>
                  <a:pt x="1362657" y="6187510"/>
                  <a:pt x="1364943" y="6187624"/>
                  <a:pt x="1367381" y="6187700"/>
                </a:cubicBezTo>
                <a:cubicBezTo>
                  <a:pt x="1369819" y="6187776"/>
                  <a:pt x="1372715" y="6188043"/>
                  <a:pt x="1376068" y="6188500"/>
                </a:cubicBezTo>
                <a:cubicBezTo>
                  <a:pt x="1379421" y="6188958"/>
                  <a:pt x="1382011" y="6190177"/>
                  <a:pt x="1383840" y="6192158"/>
                </a:cubicBezTo>
                <a:cubicBezTo>
                  <a:pt x="1385669" y="6194139"/>
                  <a:pt x="1386812" y="6197568"/>
                  <a:pt x="1387269" y="6202445"/>
                </a:cubicBezTo>
                <a:lnTo>
                  <a:pt x="1387726" y="6212960"/>
                </a:lnTo>
                <a:lnTo>
                  <a:pt x="1387726" y="6321317"/>
                </a:lnTo>
                <a:lnTo>
                  <a:pt x="1387269" y="6331833"/>
                </a:lnTo>
                <a:cubicBezTo>
                  <a:pt x="1386812" y="6336709"/>
                  <a:pt x="1385707" y="6340100"/>
                  <a:pt x="1383954" y="6342005"/>
                </a:cubicBezTo>
                <a:cubicBezTo>
                  <a:pt x="1382202" y="6343911"/>
                  <a:pt x="1379802" y="6345054"/>
                  <a:pt x="1376754" y="6345434"/>
                </a:cubicBezTo>
                <a:cubicBezTo>
                  <a:pt x="1373706" y="6345815"/>
                  <a:pt x="1370505" y="6346234"/>
                  <a:pt x="1367152" y="6346692"/>
                </a:cubicBezTo>
                <a:lnTo>
                  <a:pt x="1360066" y="6346692"/>
                </a:lnTo>
                <a:lnTo>
                  <a:pt x="1360066" y="6350349"/>
                </a:lnTo>
                <a:lnTo>
                  <a:pt x="1469794" y="6350349"/>
                </a:lnTo>
                <a:lnTo>
                  <a:pt x="1469794" y="6346692"/>
                </a:lnTo>
                <a:lnTo>
                  <a:pt x="1458135" y="6345777"/>
                </a:lnTo>
                <a:cubicBezTo>
                  <a:pt x="1453411" y="6345167"/>
                  <a:pt x="1450058" y="6343796"/>
                  <a:pt x="1448077" y="6341662"/>
                </a:cubicBezTo>
                <a:cubicBezTo>
                  <a:pt x="1446096" y="6339529"/>
                  <a:pt x="1444876" y="6336024"/>
                  <a:pt x="1444419" y="6331147"/>
                </a:cubicBezTo>
                <a:lnTo>
                  <a:pt x="1443962" y="6320631"/>
                </a:lnTo>
                <a:lnTo>
                  <a:pt x="1443962" y="6267139"/>
                </a:lnTo>
                <a:cubicBezTo>
                  <a:pt x="1447162" y="6267139"/>
                  <a:pt x="1450363" y="6267215"/>
                  <a:pt x="1453563" y="6267368"/>
                </a:cubicBezTo>
                <a:cubicBezTo>
                  <a:pt x="1456764" y="6267520"/>
                  <a:pt x="1459735" y="6268322"/>
                  <a:pt x="1462479" y="6269775"/>
                </a:cubicBezTo>
                <a:cubicBezTo>
                  <a:pt x="1465222" y="6271227"/>
                  <a:pt x="1467432" y="6276384"/>
                  <a:pt x="1469108" y="6285245"/>
                </a:cubicBezTo>
                <a:cubicBezTo>
                  <a:pt x="1470175" y="6293191"/>
                  <a:pt x="1471585" y="6302933"/>
                  <a:pt x="1473337" y="6314470"/>
                </a:cubicBezTo>
                <a:cubicBezTo>
                  <a:pt x="1475090" y="6326007"/>
                  <a:pt x="1479662" y="6335329"/>
                  <a:pt x="1487053" y="6342434"/>
                </a:cubicBezTo>
                <a:cubicBezTo>
                  <a:pt x="1494444" y="6349540"/>
                  <a:pt x="1504312" y="6353093"/>
                  <a:pt x="1516657" y="6353093"/>
                </a:cubicBezTo>
                <a:cubicBezTo>
                  <a:pt x="1524582" y="6353093"/>
                  <a:pt x="1531935" y="6351607"/>
                  <a:pt x="1538717" y="6348635"/>
                </a:cubicBezTo>
                <a:cubicBezTo>
                  <a:pt x="1545499" y="6345663"/>
                  <a:pt x="1550718" y="6341777"/>
                  <a:pt x="1554376" y="6336976"/>
                </a:cubicBezTo>
                <a:cubicBezTo>
                  <a:pt x="1558033" y="6332176"/>
                  <a:pt x="1560319" y="6327566"/>
                  <a:pt x="1561234" y="6323146"/>
                </a:cubicBezTo>
                <a:cubicBezTo>
                  <a:pt x="1562148" y="6318726"/>
                  <a:pt x="1562605" y="6312783"/>
                  <a:pt x="1562605" y="6305315"/>
                </a:cubicBezTo>
                <a:lnTo>
                  <a:pt x="1558948" y="6305315"/>
                </a:lnTo>
                <a:cubicBezTo>
                  <a:pt x="1558948" y="6311868"/>
                  <a:pt x="1558300" y="6317698"/>
                  <a:pt x="1557005" y="6322803"/>
                </a:cubicBezTo>
                <a:cubicBezTo>
                  <a:pt x="1555709" y="6327908"/>
                  <a:pt x="1553080" y="6330461"/>
                  <a:pt x="1549118" y="6330461"/>
                </a:cubicBezTo>
                <a:cubicBezTo>
                  <a:pt x="1546070" y="6330461"/>
                  <a:pt x="1543708" y="6329046"/>
                  <a:pt x="1542031" y="6326216"/>
                </a:cubicBezTo>
                <a:cubicBezTo>
                  <a:pt x="1540355" y="6323386"/>
                  <a:pt x="1538450" y="6318568"/>
                  <a:pt x="1536316" y="6311763"/>
                </a:cubicBezTo>
                <a:cubicBezTo>
                  <a:pt x="1534183" y="6304957"/>
                  <a:pt x="1531402" y="6298686"/>
                  <a:pt x="1527973" y="6292951"/>
                </a:cubicBezTo>
                <a:cubicBezTo>
                  <a:pt x="1524544" y="6287216"/>
                  <a:pt x="1520695" y="6282895"/>
                  <a:pt x="1516428" y="6279989"/>
                </a:cubicBezTo>
                <a:cubicBezTo>
                  <a:pt x="1512161" y="6277082"/>
                  <a:pt x="1507398" y="6274864"/>
                  <a:pt x="1502141" y="6273334"/>
                </a:cubicBezTo>
                <a:cubicBezTo>
                  <a:pt x="1496883" y="6271805"/>
                  <a:pt x="1490368" y="6270199"/>
                  <a:pt x="1482595" y="6268518"/>
                </a:cubicBezTo>
                <a:lnTo>
                  <a:pt x="1482595" y="6266910"/>
                </a:lnTo>
                <a:cubicBezTo>
                  <a:pt x="1495397" y="6266910"/>
                  <a:pt x="1504732" y="6265843"/>
                  <a:pt x="1510599" y="6263710"/>
                </a:cubicBezTo>
                <a:cubicBezTo>
                  <a:pt x="1516466" y="6261576"/>
                  <a:pt x="1521381" y="6258605"/>
                  <a:pt x="1525344" y="6254795"/>
                </a:cubicBezTo>
                <a:cubicBezTo>
                  <a:pt x="1529306" y="6250984"/>
                  <a:pt x="1532239" y="6246412"/>
                  <a:pt x="1534145" y="6241078"/>
                </a:cubicBezTo>
                <a:cubicBezTo>
                  <a:pt x="1536050" y="6235745"/>
                  <a:pt x="1537002" y="6230411"/>
                  <a:pt x="1537002" y="6225077"/>
                </a:cubicBezTo>
                <a:cubicBezTo>
                  <a:pt x="1537002" y="6217914"/>
                  <a:pt x="1535364" y="6211627"/>
                  <a:pt x="1532087" y="6206217"/>
                </a:cubicBezTo>
                <a:cubicBezTo>
                  <a:pt x="1528811" y="6200807"/>
                  <a:pt x="1524391" y="6196273"/>
                  <a:pt x="1518829" y="6192615"/>
                </a:cubicBezTo>
                <a:cubicBezTo>
                  <a:pt x="1513266" y="6188958"/>
                  <a:pt x="1506065" y="6186519"/>
                  <a:pt x="1497226" y="6185300"/>
                </a:cubicBezTo>
                <a:cubicBezTo>
                  <a:pt x="1488387" y="6184081"/>
                  <a:pt x="1476880" y="6183472"/>
                  <a:pt x="1462707" y="6183472"/>
                </a:cubicBezTo>
                <a:close/>
                <a:moveTo>
                  <a:pt x="1114397" y="6183472"/>
                </a:moveTo>
                <a:lnTo>
                  <a:pt x="1007641" y="6183700"/>
                </a:lnTo>
                <a:lnTo>
                  <a:pt x="1007641" y="6187357"/>
                </a:lnTo>
                <a:cubicBezTo>
                  <a:pt x="1009774" y="6187510"/>
                  <a:pt x="1012175" y="6187624"/>
                  <a:pt x="1014842" y="6187700"/>
                </a:cubicBezTo>
                <a:cubicBezTo>
                  <a:pt x="1017509" y="6187776"/>
                  <a:pt x="1020480" y="6188043"/>
                  <a:pt x="1023757" y="6188500"/>
                </a:cubicBezTo>
                <a:cubicBezTo>
                  <a:pt x="1027034" y="6188958"/>
                  <a:pt x="1029586" y="6190177"/>
                  <a:pt x="1031415" y="6192158"/>
                </a:cubicBezTo>
                <a:cubicBezTo>
                  <a:pt x="1033244" y="6194139"/>
                  <a:pt x="1034387" y="6197568"/>
                  <a:pt x="1034844" y="6202445"/>
                </a:cubicBezTo>
                <a:lnTo>
                  <a:pt x="1035301" y="6212960"/>
                </a:lnTo>
                <a:lnTo>
                  <a:pt x="1035301" y="6321317"/>
                </a:lnTo>
                <a:lnTo>
                  <a:pt x="1034844" y="6331833"/>
                </a:lnTo>
                <a:cubicBezTo>
                  <a:pt x="1034387" y="6336709"/>
                  <a:pt x="1033282" y="6340100"/>
                  <a:pt x="1031529" y="6342005"/>
                </a:cubicBezTo>
                <a:cubicBezTo>
                  <a:pt x="1029777" y="6343911"/>
                  <a:pt x="1027377" y="6345054"/>
                  <a:pt x="1024329" y="6345434"/>
                </a:cubicBezTo>
                <a:cubicBezTo>
                  <a:pt x="1021281" y="6345815"/>
                  <a:pt x="1018156" y="6346234"/>
                  <a:pt x="1014956" y="6346692"/>
                </a:cubicBezTo>
                <a:lnTo>
                  <a:pt x="1007869" y="6346692"/>
                </a:lnTo>
                <a:lnTo>
                  <a:pt x="1007869" y="6350349"/>
                </a:lnTo>
                <a:lnTo>
                  <a:pt x="1119426" y="6350349"/>
                </a:lnTo>
                <a:lnTo>
                  <a:pt x="1119426" y="6346692"/>
                </a:lnTo>
                <a:cubicBezTo>
                  <a:pt x="1118207" y="6346539"/>
                  <a:pt x="1115997" y="6346425"/>
                  <a:pt x="1112797" y="6346349"/>
                </a:cubicBezTo>
                <a:cubicBezTo>
                  <a:pt x="1109596" y="6346273"/>
                  <a:pt x="1106320" y="6346006"/>
                  <a:pt x="1102967" y="6345549"/>
                </a:cubicBezTo>
                <a:cubicBezTo>
                  <a:pt x="1099614" y="6345091"/>
                  <a:pt x="1097061" y="6343911"/>
                  <a:pt x="1095309" y="6342005"/>
                </a:cubicBezTo>
                <a:cubicBezTo>
                  <a:pt x="1093556" y="6340100"/>
                  <a:pt x="1092451" y="6336709"/>
                  <a:pt x="1091994" y="6331833"/>
                </a:cubicBezTo>
                <a:lnTo>
                  <a:pt x="1091537" y="6321317"/>
                </a:lnTo>
                <a:lnTo>
                  <a:pt x="1091537" y="6277426"/>
                </a:lnTo>
                <a:cubicBezTo>
                  <a:pt x="1095652" y="6277273"/>
                  <a:pt x="1100757" y="6277159"/>
                  <a:pt x="1106853" y="6277083"/>
                </a:cubicBezTo>
                <a:cubicBezTo>
                  <a:pt x="1112949" y="6277007"/>
                  <a:pt x="1120950" y="6276969"/>
                  <a:pt x="1130856" y="6276969"/>
                </a:cubicBezTo>
                <a:cubicBezTo>
                  <a:pt x="1141220" y="6276969"/>
                  <a:pt x="1149678" y="6275978"/>
                  <a:pt x="1156231" y="6273997"/>
                </a:cubicBezTo>
                <a:cubicBezTo>
                  <a:pt x="1162784" y="6272016"/>
                  <a:pt x="1168270" y="6269006"/>
                  <a:pt x="1172690" y="6264967"/>
                </a:cubicBezTo>
                <a:cubicBezTo>
                  <a:pt x="1177110" y="6260928"/>
                  <a:pt x="1180386" y="6255785"/>
                  <a:pt x="1182520" y="6249537"/>
                </a:cubicBezTo>
                <a:cubicBezTo>
                  <a:pt x="1184653" y="6243288"/>
                  <a:pt x="1185720" y="6236735"/>
                  <a:pt x="1185720" y="6229877"/>
                </a:cubicBezTo>
                <a:cubicBezTo>
                  <a:pt x="1185720" y="6222562"/>
                  <a:pt x="1184120" y="6215742"/>
                  <a:pt x="1180920" y="6209418"/>
                </a:cubicBezTo>
                <a:cubicBezTo>
                  <a:pt x="1177719" y="6203093"/>
                  <a:pt x="1172042" y="6197187"/>
                  <a:pt x="1163889" y="6191701"/>
                </a:cubicBezTo>
                <a:cubicBezTo>
                  <a:pt x="1155735" y="6186214"/>
                  <a:pt x="1139238" y="6183472"/>
                  <a:pt x="1114397" y="6183472"/>
                </a:cubicBezTo>
                <a:close/>
                <a:moveTo>
                  <a:pt x="1654884" y="6183242"/>
                </a:moveTo>
                <a:lnTo>
                  <a:pt x="1569616" y="6183700"/>
                </a:lnTo>
                <a:lnTo>
                  <a:pt x="1569616" y="6187357"/>
                </a:lnTo>
                <a:cubicBezTo>
                  <a:pt x="1571749" y="6187510"/>
                  <a:pt x="1574150" y="6187624"/>
                  <a:pt x="1576817" y="6187700"/>
                </a:cubicBezTo>
                <a:cubicBezTo>
                  <a:pt x="1579484" y="6187776"/>
                  <a:pt x="1582455" y="6188043"/>
                  <a:pt x="1585732" y="6188500"/>
                </a:cubicBezTo>
                <a:cubicBezTo>
                  <a:pt x="1589009" y="6188958"/>
                  <a:pt x="1591562" y="6190177"/>
                  <a:pt x="1593390" y="6192158"/>
                </a:cubicBezTo>
                <a:cubicBezTo>
                  <a:pt x="1595219" y="6194139"/>
                  <a:pt x="1596362" y="6197568"/>
                  <a:pt x="1596819" y="6202445"/>
                </a:cubicBezTo>
                <a:lnTo>
                  <a:pt x="1597276" y="6212960"/>
                </a:lnTo>
                <a:lnTo>
                  <a:pt x="1597276" y="6321317"/>
                </a:lnTo>
                <a:lnTo>
                  <a:pt x="1596819" y="6331833"/>
                </a:lnTo>
                <a:cubicBezTo>
                  <a:pt x="1596362" y="6336709"/>
                  <a:pt x="1595257" y="6340100"/>
                  <a:pt x="1593504" y="6342005"/>
                </a:cubicBezTo>
                <a:cubicBezTo>
                  <a:pt x="1591752" y="6343911"/>
                  <a:pt x="1589237" y="6345054"/>
                  <a:pt x="1585961" y="6345434"/>
                </a:cubicBezTo>
                <a:cubicBezTo>
                  <a:pt x="1582684" y="6345815"/>
                  <a:pt x="1579750" y="6346120"/>
                  <a:pt x="1577160" y="6346349"/>
                </a:cubicBezTo>
                <a:cubicBezTo>
                  <a:pt x="1574569" y="6346577"/>
                  <a:pt x="1572283" y="6346692"/>
                  <a:pt x="1570302" y="6346692"/>
                </a:cubicBezTo>
                <a:lnTo>
                  <a:pt x="1570302" y="6350349"/>
                </a:lnTo>
                <a:lnTo>
                  <a:pt x="1666542" y="6350349"/>
                </a:lnTo>
                <a:cubicBezTo>
                  <a:pt x="1684221" y="6350349"/>
                  <a:pt x="1699727" y="6348939"/>
                  <a:pt x="1713062" y="6346120"/>
                </a:cubicBezTo>
                <a:cubicBezTo>
                  <a:pt x="1726397" y="6343301"/>
                  <a:pt x="1739046" y="6336214"/>
                  <a:pt x="1751010" y="6324861"/>
                </a:cubicBezTo>
                <a:cubicBezTo>
                  <a:pt x="1762973" y="6313507"/>
                  <a:pt x="1768955" y="6295866"/>
                  <a:pt x="1768955" y="6271939"/>
                </a:cubicBezTo>
                <a:cubicBezTo>
                  <a:pt x="1768955" y="6246946"/>
                  <a:pt x="1762287" y="6227591"/>
                  <a:pt x="1748952" y="6213875"/>
                </a:cubicBezTo>
                <a:cubicBezTo>
                  <a:pt x="1735618" y="6200159"/>
                  <a:pt x="1721063" y="6191625"/>
                  <a:pt x="1705290" y="6188272"/>
                </a:cubicBezTo>
                <a:cubicBezTo>
                  <a:pt x="1689517" y="6184919"/>
                  <a:pt x="1672715" y="6183242"/>
                  <a:pt x="1654884" y="6183242"/>
                </a:cubicBezTo>
                <a:close/>
                <a:moveTo>
                  <a:pt x="1853842" y="6183014"/>
                </a:moveTo>
                <a:lnTo>
                  <a:pt x="1810179" y="6313773"/>
                </a:lnTo>
                <a:cubicBezTo>
                  <a:pt x="1809106" y="6316974"/>
                  <a:pt x="1807764" y="6320555"/>
                  <a:pt x="1806155" y="6324518"/>
                </a:cubicBezTo>
                <a:cubicBezTo>
                  <a:pt x="1804547" y="6328480"/>
                  <a:pt x="1803091" y="6331909"/>
                  <a:pt x="1801787" y="6334805"/>
                </a:cubicBezTo>
                <a:cubicBezTo>
                  <a:pt x="1800483" y="6337700"/>
                  <a:pt x="1798528" y="6340100"/>
                  <a:pt x="1795922" y="6342005"/>
                </a:cubicBezTo>
                <a:cubicBezTo>
                  <a:pt x="1793316" y="6343911"/>
                  <a:pt x="1789484" y="6345167"/>
                  <a:pt x="1784426" y="6345777"/>
                </a:cubicBezTo>
                <a:lnTo>
                  <a:pt x="1770860" y="6346692"/>
                </a:lnTo>
                <a:lnTo>
                  <a:pt x="1770860" y="6350349"/>
                </a:lnTo>
                <a:lnTo>
                  <a:pt x="1835554" y="6350349"/>
                </a:lnTo>
                <a:lnTo>
                  <a:pt x="1835554" y="6346692"/>
                </a:lnTo>
                <a:cubicBezTo>
                  <a:pt x="1833115" y="6346539"/>
                  <a:pt x="1830601" y="6346387"/>
                  <a:pt x="1828010" y="6346234"/>
                </a:cubicBezTo>
                <a:cubicBezTo>
                  <a:pt x="1825419" y="6346082"/>
                  <a:pt x="1822752" y="6345739"/>
                  <a:pt x="1820009" y="6345206"/>
                </a:cubicBezTo>
                <a:cubicBezTo>
                  <a:pt x="1817266" y="6344672"/>
                  <a:pt x="1815018" y="6343720"/>
                  <a:pt x="1813265" y="6342348"/>
                </a:cubicBezTo>
                <a:cubicBezTo>
                  <a:pt x="1811513" y="6340976"/>
                  <a:pt x="1810637" y="6338538"/>
                  <a:pt x="1810637" y="6335033"/>
                </a:cubicBezTo>
                <a:cubicBezTo>
                  <a:pt x="1810637" y="6331833"/>
                  <a:pt x="1811398" y="6327489"/>
                  <a:pt x="1812922" y="6322003"/>
                </a:cubicBezTo>
                <a:lnTo>
                  <a:pt x="1820009" y="6298228"/>
                </a:lnTo>
                <a:lnTo>
                  <a:pt x="1862986" y="6298228"/>
                </a:lnTo>
                <a:lnTo>
                  <a:pt x="1871215" y="6322460"/>
                </a:lnTo>
                <a:cubicBezTo>
                  <a:pt x="1873349" y="6328709"/>
                  <a:pt x="1874416" y="6333509"/>
                  <a:pt x="1874416" y="6336862"/>
                </a:cubicBezTo>
                <a:cubicBezTo>
                  <a:pt x="1874416" y="6340062"/>
                  <a:pt x="1873578" y="6342158"/>
                  <a:pt x="1871901" y="6343148"/>
                </a:cubicBezTo>
                <a:cubicBezTo>
                  <a:pt x="1870225" y="6344139"/>
                  <a:pt x="1867482" y="6344939"/>
                  <a:pt x="1863672" y="6345549"/>
                </a:cubicBezTo>
                <a:cubicBezTo>
                  <a:pt x="1859862" y="6346158"/>
                  <a:pt x="1857233" y="6346501"/>
                  <a:pt x="1855785" y="6346577"/>
                </a:cubicBezTo>
                <a:cubicBezTo>
                  <a:pt x="1854337" y="6346653"/>
                  <a:pt x="1852699" y="6346692"/>
                  <a:pt x="1850870" y="6346692"/>
                </a:cubicBezTo>
                <a:lnTo>
                  <a:pt x="1850870" y="6350349"/>
                </a:lnTo>
                <a:lnTo>
                  <a:pt x="1958769" y="6350349"/>
                </a:lnTo>
                <a:lnTo>
                  <a:pt x="1959455" y="6350349"/>
                </a:lnTo>
                <a:lnTo>
                  <a:pt x="2137534" y="6350349"/>
                </a:lnTo>
                <a:lnTo>
                  <a:pt x="2137534" y="6268739"/>
                </a:lnTo>
                <a:lnTo>
                  <a:pt x="2133877" y="6268739"/>
                </a:lnTo>
                <a:cubicBezTo>
                  <a:pt x="2128238" y="6280931"/>
                  <a:pt x="2121951" y="6292514"/>
                  <a:pt x="2115017" y="6303486"/>
                </a:cubicBezTo>
                <a:cubicBezTo>
                  <a:pt x="2108083" y="6314459"/>
                  <a:pt x="2100082" y="6324136"/>
                  <a:pt x="2091014" y="6332518"/>
                </a:cubicBezTo>
                <a:cubicBezTo>
                  <a:pt x="2081947" y="6340900"/>
                  <a:pt x="2072841" y="6345091"/>
                  <a:pt x="2063696" y="6345091"/>
                </a:cubicBezTo>
                <a:lnTo>
                  <a:pt x="2044037" y="6345777"/>
                </a:lnTo>
                <a:lnTo>
                  <a:pt x="2044037" y="6212275"/>
                </a:lnTo>
                <a:lnTo>
                  <a:pt x="2044494" y="6201759"/>
                </a:lnTo>
                <a:cubicBezTo>
                  <a:pt x="2044951" y="6196730"/>
                  <a:pt x="2046018" y="6193301"/>
                  <a:pt x="2047695" y="6191472"/>
                </a:cubicBezTo>
                <a:cubicBezTo>
                  <a:pt x="2049371" y="6189643"/>
                  <a:pt x="2052495" y="6188500"/>
                  <a:pt x="2057067" y="6188043"/>
                </a:cubicBezTo>
                <a:lnTo>
                  <a:pt x="2072155" y="6187357"/>
                </a:lnTo>
                <a:lnTo>
                  <a:pt x="2072155" y="6183700"/>
                </a:lnTo>
                <a:lnTo>
                  <a:pt x="1961513" y="6183700"/>
                </a:lnTo>
                <a:lnTo>
                  <a:pt x="1961513" y="6187357"/>
                </a:lnTo>
                <a:cubicBezTo>
                  <a:pt x="1963493" y="6187510"/>
                  <a:pt x="1965704" y="6187624"/>
                  <a:pt x="1968142" y="6187700"/>
                </a:cubicBezTo>
                <a:cubicBezTo>
                  <a:pt x="1970580" y="6187776"/>
                  <a:pt x="1973476" y="6188043"/>
                  <a:pt x="1976828" y="6188500"/>
                </a:cubicBezTo>
                <a:cubicBezTo>
                  <a:pt x="1980181" y="6188958"/>
                  <a:pt x="1982658" y="6190139"/>
                  <a:pt x="1984258" y="6192044"/>
                </a:cubicBezTo>
                <a:cubicBezTo>
                  <a:pt x="1985858" y="6193949"/>
                  <a:pt x="1986887" y="6197340"/>
                  <a:pt x="1987344" y="6202216"/>
                </a:cubicBezTo>
                <a:lnTo>
                  <a:pt x="1987802" y="6212732"/>
                </a:lnTo>
                <a:lnTo>
                  <a:pt x="1987802" y="6321317"/>
                </a:lnTo>
                <a:lnTo>
                  <a:pt x="1987344" y="6331833"/>
                </a:lnTo>
                <a:cubicBezTo>
                  <a:pt x="1986887" y="6336557"/>
                  <a:pt x="1985668" y="6339910"/>
                  <a:pt x="1983687" y="6341891"/>
                </a:cubicBezTo>
                <a:cubicBezTo>
                  <a:pt x="1981705" y="6343872"/>
                  <a:pt x="1978467" y="6345130"/>
                  <a:pt x="1973971" y="6345663"/>
                </a:cubicBezTo>
                <a:cubicBezTo>
                  <a:pt x="1969475" y="6346196"/>
                  <a:pt x="1966122" y="6346501"/>
                  <a:pt x="1963913" y="6346577"/>
                </a:cubicBezTo>
                <a:lnTo>
                  <a:pt x="1959328" y="6346679"/>
                </a:lnTo>
                <a:lnTo>
                  <a:pt x="1950083" y="6345777"/>
                </a:lnTo>
                <a:cubicBezTo>
                  <a:pt x="1946120" y="6345167"/>
                  <a:pt x="1943034" y="6343834"/>
                  <a:pt x="1940824" y="6341777"/>
                </a:cubicBezTo>
                <a:cubicBezTo>
                  <a:pt x="1938614" y="6339720"/>
                  <a:pt x="1936443" y="6336328"/>
                  <a:pt x="1934309" y="6331604"/>
                </a:cubicBezTo>
                <a:lnTo>
                  <a:pt x="1927222" y="6313773"/>
                </a:lnTo>
                <a:lnTo>
                  <a:pt x="1878988" y="6183014"/>
                </a:lnTo>
                <a:close/>
                <a:moveTo>
                  <a:pt x="1253767" y="6183014"/>
                </a:moveTo>
                <a:lnTo>
                  <a:pt x="1210104" y="6313773"/>
                </a:lnTo>
                <a:cubicBezTo>
                  <a:pt x="1209030" y="6316974"/>
                  <a:pt x="1207689" y="6320555"/>
                  <a:pt x="1206081" y="6324518"/>
                </a:cubicBezTo>
                <a:cubicBezTo>
                  <a:pt x="1204472" y="6328480"/>
                  <a:pt x="1203016" y="6331909"/>
                  <a:pt x="1201712" y="6334805"/>
                </a:cubicBezTo>
                <a:cubicBezTo>
                  <a:pt x="1200408" y="6337700"/>
                  <a:pt x="1198453" y="6340100"/>
                  <a:pt x="1195847" y="6342005"/>
                </a:cubicBezTo>
                <a:cubicBezTo>
                  <a:pt x="1193241" y="6343911"/>
                  <a:pt x="1189409" y="6345167"/>
                  <a:pt x="1184351" y="6345777"/>
                </a:cubicBezTo>
                <a:lnTo>
                  <a:pt x="1170785" y="6346692"/>
                </a:lnTo>
                <a:lnTo>
                  <a:pt x="1170785" y="6350349"/>
                </a:lnTo>
                <a:lnTo>
                  <a:pt x="1235479" y="6350349"/>
                </a:lnTo>
                <a:lnTo>
                  <a:pt x="1235479" y="6346692"/>
                </a:lnTo>
                <a:cubicBezTo>
                  <a:pt x="1233041" y="6346539"/>
                  <a:pt x="1230526" y="6346387"/>
                  <a:pt x="1227935" y="6346234"/>
                </a:cubicBezTo>
                <a:cubicBezTo>
                  <a:pt x="1225344" y="6346082"/>
                  <a:pt x="1222677" y="6345739"/>
                  <a:pt x="1219934" y="6345206"/>
                </a:cubicBezTo>
                <a:cubicBezTo>
                  <a:pt x="1217191" y="6344672"/>
                  <a:pt x="1214943" y="6343720"/>
                  <a:pt x="1213190" y="6342348"/>
                </a:cubicBezTo>
                <a:cubicBezTo>
                  <a:pt x="1211438" y="6340976"/>
                  <a:pt x="1210562" y="6338538"/>
                  <a:pt x="1210562" y="6335033"/>
                </a:cubicBezTo>
                <a:cubicBezTo>
                  <a:pt x="1210562" y="6331833"/>
                  <a:pt x="1211323" y="6327489"/>
                  <a:pt x="1212847" y="6322003"/>
                </a:cubicBezTo>
                <a:lnTo>
                  <a:pt x="1219934" y="6298228"/>
                </a:lnTo>
                <a:lnTo>
                  <a:pt x="1262911" y="6298228"/>
                </a:lnTo>
                <a:lnTo>
                  <a:pt x="1271140" y="6322460"/>
                </a:lnTo>
                <a:cubicBezTo>
                  <a:pt x="1273274" y="6328709"/>
                  <a:pt x="1274341" y="6333509"/>
                  <a:pt x="1274341" y="6336862"/>
                </a:cubicBezTo>
                <a:cubicBezTo>
                  <a:pt x="1274341" y="6340062"/>
                  <a:pt x="1273503" y="6342158"/>
                  <a:pt x="1271826" y="6343148"/>
                </a:cubicBezTo>
                <a:cubicBezTo>
                  <a:pt x="1270150" y="6344139"/>
                  <a:pt x="1267407" y="6344939"/>
                  <a:pt x="1263597" y="6345549"/>
                </a:cubicBezTo>
                <a:cubicBezTo>
                  <a:pt x="1259787" y="6346158"/>
                  <a:pt x="1257158" y="6346501"/>
                  <a:pt x="1255710" y="6346577"/>
                </a:cubicBezTo>
                <a:cubicBezTo>
                  <a:pt x="1254262" y="6346653"/>
                  <a:pt x="1252624" y="6346692"/>
                  <a:pt x="1250795" y="6346692"/>
                </a:cubicBezTo>
                <a:lnTo>
                  <a:pt x="1250795" y="6350349"/>
                </a:lnTo>
                <a:lnTo>
                  <a:pt x="1359380" y="6350349"/>
                </a:lnTo>
                <a:lnTo>
                  <a:pt x="1359380" y="6346692"/>
                </a:lnTo>
                <a:lnTo>
                  <a:pt x="1350007" y="6345777"/>
                </a:lnTo>
                <a:cubicBezTo>
                  <a:pt x="1346045" y="6345167"/>
                  <a:pt x="1342959" y="6343834"/>
                  <a:pt x="1340749" y="6341777"/>
                </a:cubicBezTo>
                <a:cubicBezTo>
                  <a:pt x="1338539" y="6339720"/>
                  <a:pt x="1336368" y="6336328"/>
                  <a:pt x="1334234" y="6331604"/>
                </a:cubicBezTo>
                <a:lnTo>
                  <a:pt x="1327147" y="6313773"/>
                </a:lnTo>
                <a:lnTo>
                  <a:pt x="1278913" y="6183014"/>
                </a:lnTo>
                <a:close/>
                <a:moveTo>
                  <a:pt x="2600678" y="6181185"/>
                </a:moveTo>
                <a:cubicBezTo>
                  <a:pt x="2575227" y="6181185"/>
                  <a:pt x="2553510" y="6189110"/>
                  <a:pt x="2535527" y="6204960"/>
                </a:cubicBezTo>
                <a:cubicBezTo>
                  <a:pt x="2517544" y="6220809"/>
                  <a:pt x="2508552" y="6241535"/>
                  <a:pt x="2508552" y="6267139"/>
                </a:cubicBezTo>
                <a:cubicBezTo>
                  <a:pt x="2508552" y="6291980"/>
                  <a:pt x="2517353" y="6312516"/>
                  <a:pt x="2534955" y="6328746"/>
                </a:cubicBezTo>
                <a:cubicBezTo>
                  <a:pt x="2552558" y="6344977"/>
                  <a:pt x="2574465" y="6353093"/>
                  <a:pt x="2600678" y="6353093"/>
                </a:cubicBezTo>
                <a:cubicBezTo>
                  <a:pt x="2625824" y="6353093"/>
                  <a:pt x="2647617" y="6344863"/>
                  <a:pt x="2666057" y="6328403"/>
                </a:cubicBezTo>
                <a:cubicBezTo>
                  <a:pt x="2684498" y="6311945"/>
                  <a:pt x="2693718" y="6291523"/>
                  <a:pt x="2693718" y="6267139"/>
                </a:cubicBezTo>
                <a:cubicBezTo>
                  <a:pt x="2693718" y="6241993"/>
                  <a:pt x="2684574" y="6221381"/>
                  <a:pt x="2666286" y="6205303"/>
                </a:cubicBezTo>
                <a:cubicBezTo>
                  <a:pt x="2647998" y="6189224"/>
                  <a:pt x="2626129" y="6181185"/>
                  <a:pt x="2600678" y="6181185"/>
                </a:cubicBezTo>
                <a:close/>
                <a:moveTo>
                  <a:pt x="4336590" y="5960967"/>
                </a:moveTo>
                <a:lnTo>
                  <a:pt x="4356707" y="6017203"/>
                </a:lnTo>
                <a:lnTo>
                  <a:pt x="4317159" y="6017203"/>
                </a:lnTo>
                <a:close/>
                <a:moveTo>
                  <a:pt x="3974640" y="5960967"/>
                </a:moveTo>
                <a:lnTo>
                  <a:pt x="3994757" y="6017203"/>
                </a:lnTo>
                <a:lnTo>
                  <a:pt x="3955209" y="6017203"/>
                </a:lnTo>
                <a:close/>
                <a:moveTo>
                  <a:pt x="3593640" y="5960967"/>
                </a:moveTo>
                <a:lnTo>
                  <a:pt x="3613757" y="6017203"/>
                </a:lnTo>
                <a:lnTo>
                  <a:pt x="3574209" y="6017203"/>
                </a:lnTo>
                <a:close/>
                <a:moveTo>
                  <a:pt x="2812590" y="5960967"/>
                </a:moveTo>
                <a:lnTo>
                  <a:pt x="2832707" y="6017203"/>
                </a:lnTo>
                <a:lnTo>
                  <a:pt x="2793159" y="6017203"/>
                </a:lnTo>
                <a:close/>
                <a:moveTo>
                  <a:pt x="4787237" y="5911361"/>
                </a:moveTo>
                <a:cubicBezTo>
                  <a:pt x="4789370" y="5911361"/>
                  <a:pt x="4792609" y="5911399"/>
                  <a:pt x="4796952" y="5911475"/>
                </a:cubicBezTo>
                <a:cubicBezTo>
                  <a:pt x="4801296" y="5911551"/>
                  <a:pt x="4805791" y="5912238"/>
                  <a:pt x="4810439" y="5913533"/>
                </a:cubicBezTo>
                <a:cubicBezTo>
                  <a:pt x="4815088" y="5914828"/>
                  <a:pt x="4818555" y="5919591"/>
                  <a:pt x="4820841" y="5927820"/>
                </a:cubicBezTo>
                <a:cubicBezTo>
                  <a:pt x="4823127" y="5936050"/>
                  <a:pt x="4824270" y="5944508"/>
                  <a:pt x="4824270" y="5953195"/>
                </a:cubicBezTo>
                <a:cubicBezTo>
                  <a:pt x="4824270" y="5963558"/>
                  <a:pt x="4823089" y="5972816"/>
                  <a:pt x="4820727" y="5980970"/>
                </a:cubicBezTo>
                <a:cubicBezTo>
                  <a:pt x="4818365" y="5989123"/>
                  <a:pt x="4814554" y="5993695"/>
                  <a:pt x="4809297" y="5994686"/>
                </a:cubicBezTo>
                <a:cubicBezTo>
                  <a:pt x="4804039" y="5995677"/>
                  <a:pt x="4799810" y="5996248"/>
                  <a:pt x="4796609" y="5996400"/>
                </a:cubicBezTo>
                <a:cubicBezTo>
                  <a:pt x="4793409" y="5996553"/>
                  <a:pt x="4790285" y="5996705"/>
                  <a:pt x="4787237" y="5996857"/>
                </a:cubicBezTo>
                <a:close/>
                <a:moveTo>
                  <a:pt x="3796637" y="5911361"/>
                </a:moveTo>
                <a:cubicBezTo>
                  <a:pt x="3799228" y="5911514"/>
                  <a:pt x="3802200" y="5911666"/>
                  <a:pt x="3805552" y="5911818"/>
                </a:cubicBezTo>
                <a:cubicBezTo>
                  <a:pt x="3808905" y="5911971"/>
                  <a:pt x="3812715" y="5912657"/>
                  <a:pt x="3816982" y="5913876"/>
                </a:cubicBezTo>
                <a:cubicBezTo>
                  <a:pt x="3821249" y="5915095"/>
                  <a:pt x="3824907" y="5919324"/>
                  <a:pt x="3827955" y="5926563"/>
                </a:cubicBezTo>
                <a:cubicBezTo>
                  <a:pt x="3831003" y="5933802"/>
                  <a:pt x="3832527" y="5941156"/>
                  <a:pt x="3832527" y="5948623"/>
                </a:cubicBezTo>
                <a:cubicBezTo>
                  <a:pt x="3832527" y="5957767"/>
                  <a:pt x="3831041" y="5966073"/>
                  <a:pt x="3828069" y="5973540"/>
                </a:cubicBezTo>
                <a:cubicBezTo>
                  <a:pt x="3825097" y="5981008"/>
                  <a:pt x="3820716" y="5985199"/>
                  <a:pt x="3814925" y="5986113"/>
                </a:cubicBezTo>
                <a:cubicBezTo>
                  <a:pt x="3812181" y="5986570"/>
                  <a:pt x="3808676" y="5986799"/>
                  <a:pt x="3804409" y="5986799"/>
                </a:cubicBezTo>
                <a:lnTo>
                  <a:pt x="3796637" y="5986799"/>
                </a:lnTo>
                <a:close/>
                <a:moveTo>
                  <a:pt x="1710662" y="5911361"/>
                </a:moveTo>
                <a:cubicBezTo>
                  <a:pt x="1713253" y="5911514"/>
                  <a:pt x="1716225" y="5911666"/>
                  <a:pt x="1719578" y="5911818"/>
                </a:cubicBezTo>
                <a:cubicBezTo>
                  <a:pt x="1722930" y="5911971"/>
                  <a:pt x="1726740" y="5912657"/>
                  <a:pt x="1731008" y="5913876"/>
                </a:cubicBezTo>
                <a:cubicBezTo>
                  <a:pt x="1735275" y="5915095"/>
                  <a:pt x="1738932" y="5919324"/>
                  <a:pt x="1741980" y="5926563"/>
                </a:cubicBezTo>
                <a:cubicBezTo>
                  <a:pt x="1745028" y="5933802"/>
                  <a:pt x="1746552" y="5941156"/>
                  <a:pt x="1746552" y="5948623"/>
                </a:cubicBezTo>
                <a:cubicBezTo>
                  <a:pt x="1746552" y="5957767"/>
                  <a:pt x="1745067" y="5966073"/>
                  <a:pt x="1742094" y="5973540"/>
                </a:cubicBezTo>
                <a:cubicBezTo>
                  <a:pt x="1739123" y="5981008"/>
                  <a:pt x="1734741" y="5985199"/>
                  <a:pt x="1728950" y="5986113"/>
                </a:cubicBezTo>
                <a:cubicBezTo>
                  <a:pt x="1726207" y="5986570"/>
                  <a:pt x="1722702" y="5986799"/>
                  <a:pt x="1718435" y="5986799"/>
                </a:cubicBezTo>
                <a:lnTo>
                  <a:pt x="1710662" y="5986799"/>
                </a:lnTo>
                <a:close/>
                <a:moveTo>
                  <a:pt x="4991453" y="5909303"/>
                </a:moveTo>
                <a:cubicBezTo>
                  <a:pt x="5002578" y="5909303"/>
                  <a:pt x="5010427" y="5915705"/>
                  <a:pt x="5014998" y="5928506"/>
                </a:cubicBezTo>
                <a:cubicBezTo>
                  <a:pt x="5017742" y="5936583"/>
                  <a:pt x="5019571" y="5945613"/>
                  <a:pt x="5020485" y="5955595"/>
                </a:cubicBezTo>
                <a:cubicBezTo>
                  <a:pt x="5021399" y="5965577"/>
                  <a:pt x="5021856" y="5977350"/>
                  <a:pt x="5021856" y="5990914"/>
                </a:cubicBezTo>
                <a:cubicBezTo>
                  <a:pt x="5021856" y="6002344"/>
                  <a:pt x="5021361" y="6013507"/>
                  <a:pt x="5020371" y="6024404"/>
                </a:cubicBezTo>
                <a:cubicBezTo>
                  <a:pt x="5019380" y="6035300"/>
                  <a:pt x="5017780" y="6044215"/>
                  <a:pt x="5015570" y="6051150"/>
                </a:cubicBezTo>
                <a:cubicBezTo>
                  <a:pt x="5013361" y="6058084"/>
                  <a:pt x="5010198" y="6063380"/>
                  <a:pt x="5006083" y="6067038"/>
                </a:cubicBezTo>
                <a:cubicBezTo>
                  <a:pt x="5001968" y="6070695"/>
                  <a:pt x="4997091" y="6072524"/>
                  <a:pt x="4991453" y="6072524"/>
                </a:cubicBezTo>
                <a:cubicBezTo>
                  <a:pt x="4980328" y="6072524"/>
                  <a:pt x="4973089" y="6067800"/>
                  <a:pt x="4969736" y="6058351"/>
                </a:cubicBezTo>
                <a:cubicBezTo>
                  <a:pt x="4966383" y="6048902"/>
                  <a:pt x="4964097" y="6039225"/>
                  <a:pt x="4962878" y="6029319"/>
                </a:cubicBezTo>
                <a:cubicBezTo>
                  <a:pt x="4961658" y="6019413"/>
                  <a:pt x="4961049" y="6006611"/>
                  <a:pt x="4961049" y="5990914"/>
                </a:cubicBezTo>
                <a:cubicBezTo>
                  <a:pt x="4961049" y="5979484"/>
                  <a:pt x="4961544" y="5968321"/>
                  <a:pt x="4962535" y="5957424"/>
                </a:cubicBezTo>
                <a:cubicBezTo>
                  <a:pt x="4963526" y="5946527"/>
                  <a:pt x="4965126" y="5937612"/>
                  <a:pt x="4967335" y="5930678"/>
                </a:cubicBezTo>
                <a:cubicBezTo>
                  <a:pt x="4969545" y="5923744"/>
                  <a:pt x="4972707" y="5918448"/>
                  <a:pt x="4976822" y="5914790"/>
                </a:cubicBezTo>
                <a:cubicBezTo>
                  <a:pt x="4980937" y="5911132"/>
                  <a:pt x="4985814" y="5909303"/>
                  <a:pt x="4991453" y="5909303"/>
                </a:cubicBezTo>
                <a:close/>
                <a:moveTo>
                  <a:pt x="2143478" y="5909303"/>
                </a:moveTo>
                <a:cubicBezTo>
                  <a:pt x="2154603" y="5909303"/>
                  <a:pt x="2162452" y="5915705"/>
                  <a:pt x="2167024" y="5928506"/>
                </a:cubicBezTo>
                <a:cubicBezTo>
                  <a:pt x="2169767" y="5936583"/>
                  <a:pt x="2171596" y="5945613"/>
                  <a:pt x="2172510" y="5955595"/>
                </a:cubicBezTo>
                <a:cubicBezTo>
                  <a:pt x="2173425" y="5965577"/>
                  <a:pt x="2173882" y="5977350"/>
                  <a:pt x="2173882" y="5990914"/>
                </a:cubicBezTo>
                <a:cubicBezTo>
                  <a:pt x="2173882" y="6002344"/>
                  <a:pt x="2173386" y="6013507"/>
                  <a:pt x="2172396" y="6024404"/>
                </a:cubicBezTo>
                <a:cubicBezTo>
                  <a:pt x="2171405" y="6035300"/>
                  <a:pt x="2169805" y="6044215"/>
                  <a:pt x="2167595" y="6051150"/>
                </a:cubicBezTo>
                <a:cubicBezTo>
                  <a:pt x="2165386" y="6058084"/>
                  <a:pt x="2162223" y="6063380"/>
                  <a:pt x="2158108" y="6067038"/>
                </a:cubicBezTo>
                <a:cubicBezTo>
                  <a:pt x="2153994" y="6070695"/>
                  <a:pt x="2149117" y="6072524"/>
                  <a:pt x="2143478" y="6072524"/>
                </a:cubicBezTo>
                <a:cubicBezTo>
                  <a:pt x="2132353" y="6072524"/>
                  <a:pt x="2125114" y="6067800"/>
                  <a:pt x="2121761" y="6058351"/>
                </a:cubicBezTo>
                <a:cubicBezTo>
                  <a:pt x="2118408" y="6048902"/>
                  <a:pt x="2116122" y="6039225"/>
                  <a:pt x="2114903" y="6029319"/>
                </a:cubicBezTo>
                <a:cubicBezTo>
                  <a:pt x="2113684" y="6019413"/>
                  <a:pt x="2113074" y="6006611"/>
                  <a:pt x="2113074" y="5990914"/>
                </a:cubicBezTo>
                <a:cubicBezTo>
                  <a:pt x="2113074" y="5979484"/>
                  <a:pt x="2113569" y="5968321"/>
                  <a:pt x="2114560" y="5957424"/>
                </a:cubicBezTo>
                <a:cubicBezTo>
                  <a:pt x="2115551" y="5946527"/>
                  <a:pt x="2117151" y="5937612"/>
                  <a:pt x="2119361" y="5930678"/>
                </a:cubicBezTo>
                <a:cubicBezTo>
                  <a:pt x="2121570" y="5923744"/>
                  <a:pt x="2124733" y="5918448"/>
                  <a:pt x="2128847" y="5914790"/>
                </a:cubicBezTo>
                <a:cubicBezTo>
                  <a:pt x="2132962" y="5911132"/>
                  <a:pt x="2137839" y="5909303"/>
                  <a:pt x="2143478" y="5909303"/>
                </a:cubicBezTo>
                <a:close/>
                <a:moveTo>
                  <a:pt x="1514828" y="5909303"/>
                </a:moveTo>
                <a:cubicBezTo>
                  <a:pt x="1525953" y="5909303"/>
                  <a:pt x="1533802" y="5915705"/>
                  <a:pt x="1538374" y="5928506"/>
                </a:cubicBezTo>
                <a:cubicBezTo>
                  <a:pt x="1541117" y="5936583"/>
                  <a:pt x="1542946" y="5945613"/>
                  <a:pt x="1543861" y="5955595"/>
                </a:cubicBezTo>
                <a:cubicBezTo>
                  <a:pt x="1544775" y="5965577"/>
                  <a:pt x="1545232" y="5977350"/>
                  <a:pt x="1545232" y="5990914"/>
                </a:cubicBezTo>
                <a:cubicBezTo>
                  <a:pt x="1545232" y="6002344"/>
                  <a:pt x="1544737" y="6013507"/>
                  <a:pt x="1543746" y="6024404"/>
                </a:cubicBezTo>
                <a:cubicBezTo>
                  <a:pt x="1542755" y="6035300"/>
                  <a:pt x="1541155" y="6044215"/>
                  <a:pt x="1538946" y="6051150"/>
                </a:cubicBezTo>
                <a:cubicBezTo>
                  <a:pt x="1536736" y="6058084"/>
                  <a:pt x="1533573" y="6063380"/>
                  <a:pt x="1529459" y="6067038"/>
                </a:cubicBezTo>
                <a:cubicBezTo>
                  <a:pt x="1525344" y="6070695"/>
                  <a:pt x="1520467" y="6072524"/>
                  <a:pt x="1514828" y="6072524"/>
                </a:cubicBezTo>
                <a:cubicBezTo>
                  <a:pt x="1503703" y="6072524"/>
                  <a:pt x="1496464" y="6067800"/>
                  <a:pt x="1493111" y="6058351"/>
                </a:cubicBezTo>
                <a:cubicBezTo>
                  <a:pt x="1489758" y="6048902"/>
                  <a:pt x="1487472" y="6039225"/>
                  <a:pt x="1486253" y="6029319"/>
                </a:cubicBezTo>
                <a:cubicBezTo>
                  <a:pt x="1485034" y="6019413"/>
                  <a:pt x="1484424" y="6006611"/>
                  <a:pt x="1484424" y="5990914"/>
                </a:cubicBezTo>
                <a:cubicBezTo>
                  <a:pt x="1484424" y="5979484"/>
                  <a:pt x="1484919" y="5968321"/>
                  <a:pt x="1485910" y="5957424"/>
                </a:cubicBezTo>
                <a:cubicBezTo>
                  <a:pt x="1486901" y="5946527"/>
                  <a:pt x="1488501" y="5937612"/>
                  <a:pt x="1490711" y="5930678"/>
                </a:cubicBezTo>
                <a:cubicBezTo>
                  <a:pt x="1492921" y="5923744"/>
                  <a:pt x="1496083" y="5918448"/>
                  <a:pt x="1500197" y="5914790"/>
                </a:cubicBezTo>
                <a:cubicBezTo>
                  <a:pt x="1504312" y="5911132"/>
                  <a:pt x="1509189" y="5909303"/>
                  <a:pt x="1514828" y="5909303"/>
                </a:cubicBezTo>
                <a:close/>
                <a:moveTo>
                  <a:pt x="2255873" y="5907475"/>
                </a:moveTo>
                <a:lnTo>
                  <a:pt x="2255873" y="5911132"/>
                </a:lnTo>
                <a:lnTo>
                  <a:pt x="2265474" y="5912047"/>
                </a:lnTo>
                <a:cubicBezTo>
                  <a:pt x="2270199" y="5912657"/>
                  <a:pt x="2273361" y="5913914"/>
                  <a:pt x="2274961" y="5915819"/>
                </a:cubicBezTo>
                <a:cubicBezTo>
                  <a:pt x="2276561" y="5917724"/>
                  <a:pt x="2277590" y="5921115"/>
                  <a:pt x="2278047" y="5925991"/>
                </a:cubicBezTo>
                <a:lnTo>
                  <a:pt x="2278504" y="5936507"/>
                </a:lnTo>
                <a:lnTo>
                  <a:pt x="2278504" y="6026575"/>
                </a:lnTo>
                <a:cubicBezTo>
                  <a:pt x="2278504" y="6040901"/>
                  <a:pt x="2285363" y="6052864"/>
                  <a:pt x="2299078" y="6062466"/>
                </a:cubicBezTo>
                <a:cubicBezTo>
                  <a:pt x="2312794" y="6072067"/>
                  <a:pt x="2332301" y="6076868"/>
                  <a:pt x="2357600" y="6076868"/>
                </a:cubicBezTo>
                <a:cubicBezTo>
                  <a:pt x="2376802" y="6076868"/>
                  <a:pt x="2390975" y="6072714"/>
                  <a:pt x="2400119" y="6064409"/>
                </a:cubicBezTo>
                <a:cubicBezTo>
                  <a:pt x="2409263" y="6056103"/>
                  <a:pt x="2414978" y="6041434"/>
                  <a:pt x="2417265" y="6020403"/>
                </a:cubicBezTo>
                <a:lnTo>
                  <a:pt x="2417722" y="6008973"/>
                </a:lnTo>
                <a:lnTo>
                  <a:pt x="2417722" y="5941079"/>
                </a:lnTo>
                <a:lnTo>
                  <a:pt x="2418179" y="5930106"/>
                </a:lnTo>
                <a:cubicBezTo>
                  <a:pt x="2418636" y="5925230"/>
                  <a:pt x="2419970" y="5921267"/>
                  <a:pt x="2422179" y="5918219"/>
                </a:cubicBezTo>
                <a:cubicBezTo>
                  <a:pt x="2424389" y="5915171"/>
                  <a:pt x="2427589" y="5913342"/>
                  <a:pt x="2431781" y="5912733"/>
                </a:cubicBezTo>
                <a:cubicBezTo>
                  <a:pt x="2435972" y="5912123"/>
                  <a:pt x="2439324" y="5911742"/>
                  <a:pt x="2441839" y="5911590"/>
                </a:cubicBezTo>
                <a:lnTo>
                  <a:pt x="2448022" y="5911171"/>
                </a:lnTo>
                <a:lnTo>
                  <a:pt x="2453917" y="5911475"/>
                </a:lnTo>
                <a:cubicBezTo>
                  <a:pt x="2456355" y="5911551"/>
                  <a:pt x="2459251" y="5911818"/>
                  <a:pt x="2462604" y="5912275"/>
                </a:cubicBezTo>
                <a:cubicBezTo>
                  <a:pt x="2465956" y="5912733"/>
                  <a:pt x="2468433" y="5913914"/>
                  <a:pt x="2470033" y="5915819"/>
                </a:cubicBezTo>
                <a:cubicBezTo>
                  <a:pt x="2471633" y="5917724"/>
                  <a:pt x="2472662" y="5921115"/>
                  <a:pt x="2473119" y="5925991"/>
                </a:cubicBezTo>
                <a:lnTo>
                  <a:pt x="2473576" y="5936507"/>
                </a:lnTo>
                <a:lnTo>
                  <a:pt x="2473576" y="6045092"/>
                </a:lnTo>
                <a:lnTo>
                  <a:pt x="2473119" y="6055608"/>
                </a:lnTo>
                <a:cubicBezTo>
                  <a:pt x="2472662" y="6060332"/>
                  <a:pt x="2471443" y="6063685"/>
                  <a:pt x="2469461" y="6065666"/>
                </a:cubicBezTo>
                <a:cubicBezTo>
                  <a:pt x="2467480" y="6067647"/>
                  <a:pt x="2464242" y="6068905"/>
                  <a:pt x="2459746" y="6069438"/>
                </a:cubicBezTo>
                <a:cubicBezTo>
                  <a:pt x="2455250" y="6069971"/>
                  <a:pt x="2451898" y="6070276"/>
                  <a:pt x="2449688" y="6070352"/>
                </a:cubicBezTo>
                <a:cubicBezTo>
                  <a:pt x="2447478" y="6070428"/>
                  <a:pt x="2445763" y="6070467"/>
                  <a:pt x="2444544" y="6070467"/>
                </a:cubicBezTo>
                <a:lnTo>
                  <a:pt x="2444544" y="6074124"/>
                </a:lnTo>
                <a:lnTo>
                  <a:pt x="2623309" y="6074124"/>
                </a:lnTo>
                <a:lnTo>
                  <a:pt x="2623309" y="5992514"/>
                </a:lnTo>
                <a:lnTo>
                  <a:pt x="2619652" y="5992514"/>
                </a:lnTo>
                <a:cubicBezTo>
                  <a:pt x="2614013" y="6004706"/>
                  <a:pt x="2607726" y="6016289"/>
                  <a:pt x="2600792" y="6027261"/>
                </a:cubicBezTo>
                <a:cubicBezTo>
                  <a:pt x="2593858" y="6038234"/>
                  <a:pt x="2585857" y="6047911"/>
                  <a:pt x="2576789" y="6056293"/>
                </a:cubicBezTo>
                <a:cubicBezTo>
                  <a:pt x="2567721" y="6064675"/>
                  <a:pt x="2558615" y="6068866"/>
                  <a:pt x="2549472" y="6068866"/>
                </a:cubicBezTo>
                <a:lnTo>
                  <a:pt x="2529812" y="6069552"/>
                </a:lnTo>
                <a:lnTo>
                  <a:pt x="2529812" y="5936050"/>
                </a:lnTo>
                <a:lnTo>
                  <a:pt x="2530269" y="5925534"/>
                </a:lnTo>
                <a:cubicBezTo>
                  <a:pt x="2530726" y="5920505"/>
                  <a:pt x="2531793" y="5917076"/>
                  <a:pt x="2533469" y="5915247"/>
                </a:cubicBezTo>
                <a:cubicBezTo>
                  <a:pt x="2535146" y="5913418"/>
                  <a:pt x="2538270" y="5912275"/>
                  <a:pt x="2542842" y="5911818"/>
                </a:cubicBezTo>
                <a:lnTo>
                  <a:pt x="2557930" y="5911132"/>
                </a:lnTo>
                <a:lnTo>
                  <a:pt x="2557930" y="5907475"/>
                </a:lnTo>
                <a:lnTo>
                  <a:pt x="2448583" y="5907475"/>
                </a:lnTo>
                <a:lnTo>
                  <a:pt x="2447287" y="5907475"/>
                </a:lnTo>
                <a:lnTo>
                  <a:pt x="2381375" y="5907475"/>
                </a:lnTo>
                <a:lnTo>
                  <a:pt x="2381375" y="5911132"/>
                </a:lnTo>
                <a:cubicBezTo>
                  <a:pt x="2383813" y="5911285"/>
                  <a:pt x="2386404" y="5911437"/>
                  <a:pt x="2389147" y="5911590"/>
                </a:cubicBezTo>
                <a:cubicBezTo>
                  <a:pt x="2391890" y="5911742"/>
                  <a:pt x="2395319" y="5912161"/>
                  <a:pt x="2399434" y="5912847"/>
                </a:cubicBezTo>
                <a:cubicBezTo>
                  <a:pt x="2403549" y="5913533"/>
                  <a:pt x="2406635" y="5915171"/>
                  <a:pt x="2408692" y="5917762"/>
                </a:cubicBezTo>
                <a:cubicBezTo>
                  <a:pt x="2410750" y="5920353"/>
                  <a:pt x="2412007" y="5924162"/>
                  <a:pt x="2412464" y="5929192"/>
                </a:cubicBezTo>
                <a:lnTo>
                  <a:pt x="2412921" y="5940165"/>
                </a:lnTo>
                <a:lnTo>
                  <a:pt x="2412921" y="6006458"/>
                </a:lnTo>
                <a:lnTo>
                  <a:pt x="2412693" y="6017203"/>
                </a:lnTo>
                <a:cubicBezTo>
                  <a:pt x="2412540" y="6023146"/>
                  <a:pt x="2411359" y="6030309"/>
                  <a:pt x="2409149" y="6038691"/>
                </a:cubicBezTo>
                <a:cubicBezTo>
                  <a:pt x="2406939" y="6047073"/>
                  <a:pt x="2402596" y="6054503"/>
                  <a:pt x="2396119" y="6060980"/>
                </a:cubicBezTo>
                <a:cubicBezTo>
                  <a:pt x="2389642" y="6067457"/>
                  <a:pt x="2380003" y="6070695"/>
                  <a:pt x="2367201" y="6070695"/>
                </a:cubicBezTo>
                <a:cubicBezTo>
                  <a:pt x="2358057" y="6070695"/>
                  <a:pt x="2350856" y="6068066"/>
                  <a:pt x="2345598" y="6062809"/>
                </a:cubicBezTo>
                <a:cubicBezTo>
                  <a:pt x="2340341" y="6057551"/>
                  <a:pt x="2337293" y="6052217"/>
                  <a:pt x="2336454" y="6046807"/>
                </a:cubicBezTo>
                <a:cubicBezTo>
                  <a:pt x="2335616" y="6041396"/>
                  <a:pt x="2335121" y="6037396"/>
                  <a:pt x="2334969" y="6034805"/>
                </a:cubicBezTo>
                <a:cubicBezTo>
                  <a:pt x="2334816" y="6032214"/>
                  <a:pt x="2334740" y="6030005"/>
                  <a:pt x="2334740" y="6028176"/>
                </a:cubicBezTo>
                <a:lnTo>
                  <a:pt x="2334740" y="5936507"/>
                </a:lnTo>
                <a:lnTo>
                  <a:pt x="2335197" y="5925991"/>
                </a:lnTo>
                <a:cubicBezTo>
                  <a:pt x="2335654" y="5920810"/>
                  <a:pt x="2336645" y="5917381"/>
                  <a:pt x="2338169" y="5915705"/>
                </a:cubicBezTo>
                <a:cubicBezTo>
                  <a:pt x="2339693" y="5914028"/>
                  <a:pt x="2342436" y="5912923"/>
                  <a:pt x="2346399" y="5912390"/>
                </a:cubicBezTo>
                <a:cubicBezTo>
                  <a:pt x="2350361" y="5911856"/>
                  <a:pt x="2353599" y="5911551"/>
                  <a:pt x="2356114" y="5911475"/>
                </a:cubicBezTo>
                <a:cubicBezTo>
                  <a:pt x="2358629" y="5911399"/>
                  <a:pt x="2360876" y="5911285"/>
                  <a:pt x="2362858" y="5911132"/>
                </a:cubicBezTo>
                <a:lnTo>
                  <a:pt x="2362858" y="5907475"/>
                </a:lnTo>
                <a:close/>
                <a:moveTo>
                  <a:pt x="1217191" y="5907475"/>
                </a:moveTo>
                <a:lnTo>
                  <a:pt x="1217191" y="5911132"/>
                </a:lnTo>
                <a:cubicBezTo>
                  <a:pt x="1219325" y="5911285"/>
                  <a:pt x="1221725" y="5911399"/>
                  <a:pt x="1224392" y="5911475"/>
                </a:cubicBezTo>
                <a:cubicBezTo>
                  <a:pt x="1227059" y="5911551"/>
                  <a:pt x="1230031" y="5911818"/>
                  <a:pt x="1233307" y="5912275"/>
                </a:cubicBezTo>
                <a:cubicBezTo>
                  <a:pt x="1236584" y="5912733"/>
                  <a:pt x="1239136" y="5913952"/>
                  <a:pt x="1240965" y="5915933"/>
                </a:cubicBezTo>
                <a:cubicBezTo>
                  <a:pt x="1242794" y="5917914"/>
                  <a:pt x="1243937" y="5921343"/>
                  <a:pt x="1244394" y="5926220"/>
                </a:cubicBezTo>
                <a:lnTo>
                  <a:pt x="1244851" y="5936735"/>
                </a:lnTo>
                <a:lnTo>
                  <a:pt x="1244851" y="6045092"/>
                </a:lnTo>
                <a:lnTo>
                  <a:pt x="1244394" y="6055608"/>
                </a:lnTo>
                <a:cubicBezTo>
                  <a:pt x="1243937" y="6060484"/>
                  <a:pt x="1242832" y="6063875"/>
                  <a:pt x="1241080" y="6065780"/>
                </a:cubicBezTo>
                <a:cubicBezTo>
                  <a:pt x="1239327" y="6067686"/>
                  <a:pt x="1236812" y="6068829"/>
                  <a:pt x="1233536" y="6069209"/>
                </a:cubicBezTo>
                <a:cubicBezTo>
                  <a:pt x="1230259" y="6069590"/>
                  <a:pt x="1227325" y="6069895"/>
                  <a:pt x="1224735" y="6070124"/>
                </a:cubicBezTo>
                <a:cubicBezTo>
                  <a:pt x="1222144" y="6070352"/>
                  <a:pt x="1219858" y="6070467"/>
                  <a:pt x="1217877" y="6070467"/>
                </a:cubicBezTo>
                <a:lnTo>
                  <a:pt x="1217877" y="6074124"/>
                </a:lnTo>
                <a:lnTo>
                  <a:pt x="1397556" y="6074124"/>
                </a:lnTo>
                <a:lnTo>
                  <a:pt x="1397556" y="6001430"/>
                </a:lnTo>
                <a:lnTo>
                  <a:pt x="1393899" y="6001430"/>
                </a:lnTo>
                <a:cubicBezTo>
                  <a:pt x="1388717" y="6016365"/>
                  <a:pt x="1380640" y="6030881"/>
                  <a:pt x="1369667" y="6044978"/>
                </a:cubicBezTo>
                <a:cubicBezTo>
                  <a:pt x="1358694" y="6059074"/>
                  <a:pt x="1349474" y="6066619"/>
                  <a:pt x="1342007" y="6067609"/>
                </a:cubicBezTo>
                <a:cubicBezTo>
                  <a:pt x="1334539" y="6068599"/>
                  <a:pt x="1327452" y="6069133"/>
                  <a:pt x="1320747" y="6069209"/>
                </a:cubicBezTo>
                <a:cubicBezTo>
                  <a:pt x="1314041" y="6069285"/>
                  <a:pt x="1307488" y="6069400"/>
                  <a:pt x="1301087" y="6069552"/>
                </a:cubicBezTo>
                <a:lnTo>
                  <a:pt x="1301087" y="5990914"/>
                </a:lnTo>
                <a:lnTo>
                  <a:pt x="1310688" y="5991371"/>
                </a:lnTo>
                <a:cubicBezTo>
                  <a:pt x="1319528" y="5992286"/>
                  <a:pt x="1326195" y="5996553"/>
                  <a:pt x="1330691" y="6004173"/>
                </a:cubicBezTo>
                <a:cubicBezTo>
                  <a:pt x="1335187" y="6011792"/>
                  <a:pt x="1337435" y="6020708"/>
                  <a:pt x="1337435" y="6030919"/>
                </a:cubicBezTo>
                <a:lnTo>
                  <a:pt x="1341778" y="6030919"/>
                </a:lnTo>
                <a:lnTo>
                  <a:pt x="1341778" y="5947709"/>
                </a:lnTo>
                <a:lnTo>
                  <a:pt x="1337435" y="5947709"/>
                </a:lnTo>
                <a:cubicBezTo>
                  <a:pt x="1337435" y="5957767"/>
                  <a:pt x="1335187" y="5966492"/>
                  <a:pt x="1330691" y="5973883"/>
                </a:cubicBezTo>
                <a:cubicBezTo>
                  <a:pt x="1326195" y="5981275"/>
                  <a:pt x="1319528" y="5985427"/>
                  <a:pt x="1310688" y="5986342"/>
                </a:cubicBezTo>
                <a:lnTo>
                  <a:pt x="1301087" y="5986799"/>
                </a:lnTo>
                <a:lnTo>
                  <a:pt x="1301545" y="5911818"/>
                </a:lnTo>
                <a:lnTo>
                  <a:pt x="1303602" y="5911818"/>
                </a:lnTo>
                <a:cubicBezTo>
                  <a:pt x="1305278" y="5911818"/>
                  <a:pt x="1308707" y="5911895"/>
                  <a:pt x="1313889" y="5912047"/>
                </a:cubicBezTo>
                <a:cubicBezTo>
                  <a:pt x="1319070" y="5912199"/>
                  <a:pt x="1325433" y="5912657"/>
                  <a:pt x="1332977" y="5913418"/>
                </a:cubicBezTo>
                <a:cubicBezTo>
                  <a:pt x="1340521" y="5914180"/>
                  <a:pt x="1349855" y="5920390"/>
                  <a:pt x="1360980" y="5932049"/>
                </a:cubicBezTo>
                <a:cubicBezTo>
                  <a:pt x="1372105" y="5943708"/>
                  <a:pt x="1381554" y="5958072"/>
                  <a:pt x="1389327" y="5975141"/>
                </a:cubicBezTo>
                <a:lnTo>
                  <a:pt x="1392984" y="5975141"/>
                </a:lnTo>
                <a:lnTo>
                  <a:pt x="1392984" y="5907475"/>
                </a:lnTo>
                <a:close/>
                <a:moveTo>
                  <a:pt x="4810097" y="5907247"/>
                </a:moveTo>
                <a:lnTo>
                  <a:pt x="4703341" y="5907475"/>
                </a:lnTo>
                <a:lnTo>
                  <a:pt x="4703341" y="5911132"/>
                </a:lnTo>
                <a:cubicBezTo>
                  <a:pt x="4705474" y="5911285"/>
                  <a:pt x="4707875" y="5911399"/>
                  <a:pt x="4710541" y="5911475"/>
                </a:cubicBezTo>
                <a:cubicBezTo>
                  <a:pt x="4713208" y="5911551"/>
                  <a:pt x="4716180" y="5911818"/>
                  <a:pt x="4719457" y="5912275"/>
                </a:cubicBezTo>
                <a:cubicBezTo>
                  <a:pt x="4722733" y="5912733"/>
                  <a:pt x="4725286" y="5913952"/>
                  <a:pt x="4727115" y="5915933"/>
                </a:cubicBezTo>
                <a:cubicBezTo>
                  <a:pt x="4728944" y="5917914"/>
                  <a:pt x="4730087" y="5921343"/>
                  <a:pt x="4730544" y="5926220"/>
                </a:cubicBezTo>
                <a:lnTo>
                  <a:pt x="4731001" y="5936735"/>
                </a:lnTo>
                <a:lnTo>
                  <a:pt x="4731001" y="6045092"/>
                </a:lnTo>
                <a:lnTo>
                  <a:pt x="4730544" y="6055608"/>
                </a:lnTo>
                <a:cubicBezTo>
                  <a:pt x="4730087" y="6060484"/>
                  <a:pt x="4728982" y="6063875"/>
                  <a:pt x="4727229" y="6065780"/>
                </a:cubicBezTo>
                <a:cubicBezTo>
                  <a:pt x="4725477" y="6067686"/>
                  <a:pt x="4723076" y="6068829"/>
                  <a:pt x="4720028" y="6069209"/>
                </a:cubicBezTo>
                <a:cubicBezTo>
                  <a:pt x="4716980" y="6069590"/>
                  <a:pt x="4713856" y="6070009"/>
                  <a:pt x="4710656" y="6070467"/>
                </a:cubicBezTo>
                <a:lnTo>
                  <a:pt x="4703569" y="6070467"/>
                </a:lnTo>
                <a:lnTo>
                  <a:pt x="4703569" y="6074124"/>
                </a:lnTo>
                <a:lnTo>
                  <a:pt x="4815126" y="6074124"/>
                </a:lnTo>
                <a:lnTo>
                  <a:pt x="4815126" y="6070467"/>
                </a:lnTo>
                <a:cubicBezTo>
                  <a:pt x="4813907" y="6070314"/>
                  <a:pt x="4811697" y="6070200"/>
                  <a:pt x="4808497" y="6070124"/>
                </a:cubicBezTo>
                <a:cubicBezTo>
                  <a:pt x="4805296" y="6070048"/>
                  <a:pt x="4802020" y="6069781"/>
                  <a:pt x="4798667" y="6069324"/>
                </a:cubicBezTo>
                <a:cubicBezTo>
                  <a:pt x="4795314" y="6068866"/>
                  <a:pt x="4792761" y="6067686"/>
                  <a:pt x="4791009" y="6065780"/>
                </a:cubicBezTo>
                <a:cubicBezTo>
                  <a:pt x="4789256" y="6063875"/>
                  <a:pt x="4788151" y="6060484"/>
                  <a:pt x="4787694" y="6055608"/>
                </a:cubicBezTo>
                <a:lnTo>
                  <a:pt x="4787237" y="6045092"/>
                </a:lnTo>
                <a:lnTo>
                  <a:pt x="4787237" y="6001201"/>
                </a:lnTo>
                <a:cubicBezTo>
                  <a:pt x="4791351" y="6001048"/>
                  <a:pt x="4796457" y="6000934"/>
                  <a:pt x="4802553" y="6000858"/>
                </a:cubicBezTo>
                <a:cubicBezTo>
                  <a:pt x="4808649" y="6000782"/>
                  <a:pt x="4816650" y="6000744"/>
                  <a:pt x="4826556" y="6000744"/>
                </a:cubicBezTo>
                <a:cubicBezTo>
                  <a:pt x="4836919" y="6000744"/>
                  <a:pt x="4845377" y="5999753"/>
                  <a:pt x="4851931" y="5997772"/>
                </a:cubicBezTo>
                <a:cubicBezTo>
                  <a:pt x="4858484" y="5995791"/>
                  <a:pt x="4863970" y="5992781"/>
                  <a:pt x="4868390" y="5988742"/>
                </a:cubicBezTo>
                <a:cubicBezTo>
                  <a:pt x="4872809" y="5984703"/>
                  <a:pt x="4876086" y="5979560"/>
                  <a:pt x="4878219" y="5973312"/>
                </a:cubicBezTo>
                <a:cubicBezTo>
                  <a:pt x="4880353" y="5967063"/>
                  <a:pt x="4881420" y="5960510"/>
                  <a:pt x="4881420" y="5953652"/>
                </a:cubicBezTo>
                <a:cubicBezTo>
                  <a:pt x="4881420" y="5946337"/>
                  <a:pt x="4879820" y="5939517"/>
                  <a:pt x="4876619" y="5933193"/>
                </a:cubicBezTo>
                <a:cubicBezTo>
                  <a:pt x="4873419" y="5926868"/>
                  <a:pt x="4867742" y="5920962"/>
                  <a:pt x="4859588" y="5915476"/>
                </a:cubicBezTo>
                <a:cubicBezTo>
                  <a:pt x="4851435" y="5909989"/>
                  <a:pt x="4834938" y="5907247"/>
                  <a:pt x="4810097" y="5907247"/>
                </a:cubicBezTo>
                <a:close/>
                <a:moveTo>
                  <a:pt x="3815382" y="5907247"/>
                </a:moveTo>
                <a:lnTo>
                  <a:pt x="3713198" y="5907475"/>
                </a:lnTo>
                <a:lnTo>
                  <a:pt x="3713198" y="5911132"/>
                </a:lnTo>
                <a:cubicBezTo>
                  <a:pt x="3715332" y="5911285"/>
                  <a:pt x="3717618" y="5911399"/>
                  <a:pt x="3720056" y="5911475"/>
                </a:cubicBezTo>
                <a:cubicBezTo>
                  <a:pt x="3722494" y="5911551"/>
                  <a:pt x="3725390" y="5911818"/>
                  <a:pt x="3728742" y="5912275"/>
                </a:cubicBezTo>
                <a:cubicBezTo>
                  <a:pt x="3732095" y="5912733"/>
                  <a:pt x="3734686" y="5913952"/>
                  <a:pt x="3736515" y="5915933"/>
                </a:cubicBezTo>
                <a:cubicBezTo>
                  <a:pt x="3738344" y="5917914"/>
                  <a:pt x="3739487" y="5921343"/>
                  <a:pt x="3739944" y="5926220"/>
                </a:cubicBezTo>
                <a:lnTo>
                  <a:pt x="3740401" y="5936735"/>
                </a:lnTo>
                <a:lnTo>
                  <a:pt x="3740401" y="6045092"/>
                </a:lnTo>
                <a:lnTo>
                  <a:pt x="3739944" y="6055608"/>
                </a:lnTo>
                <a:cubicBezTo>
                  <a:pt x="3739487" y="6060484"/>
                  <a:pt x="3738382" y="6063875"/>
                  <a:pt x="3736629" y="6065780"/>
                </a:cubicBezTo>
                <a:cubicBezTo>
                  <a:pt x="3734877" y="6067686"/>
                  <a:pt x="3732476" y="6068829"/>
                  <a:pt x="3729428" y="6069209"/>
                </a:cubicBezTo>
                <a:cubicBezTo>
                  <a:pt x="3726380" y="6069590"/>
                  <a:pt x="3723180" y="6070009"/>
                  <a:pt x="3719827" y="6070467"/>
                </a:cubicBezTo>
                <a:lnTo>
                  <a:pt x="3712740" y="6070467"/>
                </a:lnTo>
                <a:lnTo>
                  <a:pt x="3712740" y="6074124"/>
                </a:lnTo>
                <a:lnTo>
                  <a:pt x="3822468" y="6074124"/>
                </a:lnTo>
                <a:lnTo>
                  <a:pt x="3822468" y="6070467"/>
                </a:lnTo>
                <a:lnTo>
                  <a:pt x="3810810" y="6069552"/>
                </a:lnTo>
                <a:cubicBezTo>
                  <a:pt x="3806086" y="6068942"/>
                  <a:pt x="3802733" y="6067571"/>
                  <a:pt x="3800751" y="6065437"/>
                </a:cubicBezTo>
                <a:cubicBezTo>
                  <a:pt x="3798770" y="6063304"/>
                  <a:pt x="3797551" y="6059799"/>
                  <a:pt x="3797094" y="6054922"/>
                </a:cubicBezTo>
                <a:lnTo>
                  <a:pt x="3796637" y="6044406"/>
                </a:lnTo>
                <a:lnTo>
                  <a:pt x="3796637" y="5990914"/>
                </a:lnTo>
                <a:cubicBezTo>
                  <a:pt x="3799837" y="5990914"/>
                  <a:pt x="3803038" y="5990990"/>
                  <a:pt x="3806238" y="5991143"/>
                </a:cubicBezTo>
                <a:cubicBezTo>
                  <a:pt x="3809438" y="5991295"/>
                  <a:pt x="3812410" y="5992097"/>
                  <a:pt x="3815153" y="5993550"/>
                </a:cubicBezTo>
                <a:cubicBezTo>
                  <a:pt x="3817897" y="5995002"/>
                  <a:pt x="3820106" y="6000159"/>
                  <a:pt x="3821783" y="6009020"/>
                </a:cubicBezTo>
                <a:cubicBezTo>
                  <a:pt x="3822849" y="6016966"/>
                  <a:pt x="3824259" y="6026708"/>
                  <a:pt x="3826012" y="6038245"/>
                </a:cubicBezTo>
                <a:cubicBezTo>
                  <a:pt x="3827765" y="6049782"/>
                  <a:pt x="3832336" y="6059104"/>
                  <a:pt x="3839728" y="6066209"/>
                </a:cubicBezTo>
                <a:cubicBezTo>
                  <a:pt x="3847119" y="6073315"/>
                  <a:pt x="3856987" y="6076868"/>
                  <a:pt x="3869331" y="6076868"/>
                </a:cubicBezTo>
                <a:cubicBezTo>
                  <a:pt x="3877256" y="6076868"/>
                  <a:pt x="3884610" y="6075382"/>
                  <a:pt x="3891391" y="6072410"/>
                </a:cubicBezTo>
                <a:cubicBezTo>
                  <a:pt x="3898173" y="6069438"/>
                  <a:pt x="3903393" y="6065552"/>
                  <a:pt x="3907050" y="6060751"/>
                </a:cubicBezTo>
                <a:cubicBezTo>
                  <a:pt x="3910708" y="6055951"/>
                  <a:pt x="3912994" y="6051341"/>
                  <a:pt x="3913908" y="6046921"/>
                </a:cubicBezTo>
                <a:cubicBezTo>
                  <a:pt x="3914823" y="6042501"/>
                  <a:pt x="3915280" y="6036558"/>
                  <a:pt x="3915280" y="6029090"/>
                </a:cubicBezTo>
                <a:lnTo>
                  <a:pt x="3911623" y="6029090"/>
                </a:lnTo>
                <a:cubicBezTo>
                  <a:pt x="3911623" y="6035643"/>
                  <a:pt x="3910975" y="6041473"/>
                  <a:pt x="3909679" y="6046578"/>
                </a:cubicBezTo>
                <a:cubicBezTo>
                  <a:pt x="3908384" y="6051683"/>
                  <a:pt x="3905755" y="6054236"/>
                  <a:pt x="3901793" y="6054236"/>
                </a:cubicBezTo>
                <a:cubicBezTo>
                  <a:pt x="3898745" y="6054236"/>
                  <a:pt x="3896383" y="6052821"/>
                  <a:pt x="3894706" y="6049991"/>
                </a:cubicBezTo>
                <a:cubicBezTo>
                  <a:pt x="3893030" y="6047161"/>
                  <a:pt x="3891125" y="6042343"/>
                  <a:pt x="3888991" y="6035538"/>
                </a:cubicBezTo>
                <a:cubicBezTo>
                  <a:pt x="3886857" y="6028732"/>
                  <a:pt x="3884076" y="6022461"/>
                  <a:pt x="3880647" y="6016726"/>
                </a:cubicBezTo>
                <a:cubicBezTo>
                  <a:pt x="3877218" y="6010991"/>
                  <a:pt x="3873370" y="6006670"/>
                  <a:pt x="3869103" y="6003764"/>
                </a:cubicBezTo>
                <a:cubicBezTo>
                  <a:pt x="3864836" y="6000857"/>
                  <a:pt x="3860073" y="5998639"/>
                  <a:pt x="3854816" y="5997109"/>
                </a:cubicBezTo>
                <a:cubicBezTo>
                  <a:pt x="3849558" y="5995580"/>
                  <a:pt x="3843042" y="5993974"/>
                  <a:pt x="3835270" y="5992293"/>
                </a:cubicBezTo>
                <a:lnTo>
                  <a:pt x="3835270" y="5990685"/>
                </a:lnTo>
                <a:cubicBezTo>
                  <a:pt x="3848072" y="5990685"/>
                  <a:pt x="3857406" y="5989618"/>
                  <a:pt x="3863274" y="5987485"/>
                </a:cubicBezTo>
                <a:cubicBezTo>
                  <a:pt x="3869141" y="5985351"/>
                  <a:pt x="3874056" y="5982380"/>
                  <a:pt x="3878018" y="5978570"/>
                </a:cubicBezTo>
                <a:cubicBezTo>
                  <a:pt x="3881981" y="5974759"/>
                  <a:pt x="3884915" y="5970187"/>
                  <a:pt x="3886819" y="5964853"/>
                </a:cubicBezTo>
                <a:cubicBezTo>
                  <a:pt x="3888725" y="5959520"/>
                  <a:pt x="3889677" y="5954186"/>
                  <a:pt x="3889677" y="5948852"/>
                </a:cubicBezTo>
                <a:cubicBezTo>
                  <a:pt x="3889677" y="5941689"/>
                  <a:pt x="3888039" y="5935402"/>
                  <a:pt x="3884762" y="5929992"/>
                </a:cubicBezTo>
                <a:cubicBezTo>
                  <a:pt x="3881485" y="5924582"/>
                  <a:pt x="3877066" y="5920048"/>
                  <a:pt x="3871503" y="5916390"/>
                </a:cubicBezTo>
                <a:cubicBezTo>
                  <a:pt x="3865941" y="5912733"/>
                  <a:pt x="3858740" y="5910294"/>
                  <a:pt x="3849900" y="5909075"/>
                </a:cubicBezTo>
                <a:cubicBezTo>
                  <a:pt x="3841061" y="5907856"/>
                  <a:pt x="3829555" y="5907247"/>
                  <a:pt x="3815382" y="5907247"/>
                </a:cubicBezTo>
                <a:close/>
                <a:moveTo>
                  <a:pt x="1729407" y="5907247"/>
                </a:moveTo>
                <a:lnTo>
                  <a:pt x="1627223" y="5907475"/>
                </a:lnTo>
                <a:lnTo>
                  <a:pt x="1627223" y="5911132"/>
                </a:lnTo>
                <a:cubicBezTo>
                  <a:pt x="1629357" y="5911285"/>
                  <a:pt x="1631643" y="5911399"/>
                  <a:pt x="1634081" y="5911475"/>
                </a:cubicBezTo>
                <a:cubicBezTo>
                  <a:pt x="1636519" y="5911551"/>
                  <a:pt x="1639415" y="5911818"/>
                  <a:pt x="1642768" y="5912275"/>
                </a:cubicBezTo>
                <a:cubicBezTo>
                  <a:pt x="1646121" y="5912733"/>
                  <a:pt x="1648711" y="5913952"/>
                  <a:pt x="1650541" y="5915933"/>
                </a:cubicBezTo>
                <a:cubicBezTo>
                  <a:pt x="1652369" y="5917914"/>
                  <a:pt x="1653512" y="5921343"/>
                  <a:pt x="1653969" y="5926220"/>
                </a:cubicBezTo>
                <a:lnTo>
                  <a:pt x="1654426" y="5936735"/>
                </a:lnTo>
                <a:lnTo>
                  <a:pt x="1654426" y="6045092"/>
                </a:lnTo>
                <a:lnTo>
                  <a:pt x="1653969" y="6055608"/>
                </a:lnTo>
                <a:cubicBezTo>
                  <a:pt x="1653512" y="6060484"/>
                  <a:pt x="1652407" y="6063875"/>
                  <a:pt x="1650654" y="6065780"/>
                </a:cubicBezTo>
                <a:cubicBezTo>
                  <a:pt x="1648902" y="6067686"/>
                  <a:pt x="1646502" y="6068829"/>
                  <a:pt x="1643454" y="6069209"/>
                </a:cubicBezTo>
                <a:cubicBezTo>
                  <a:pt x="1640406" y="6069590"/>
                  <a:pt x="1637205" y="6070009"/>
                  <a:pt x="1633853" y="6070467"/>
                </a:cubicBezTo>
                <a:lnTo>
                  <a:pt x="1626766" y="6070467"/>
                </a:lnTo>
                <a:lnTo>
                  <a:pt x="1626766" y="6074124"/>
                </a:lnTo>
                <a:lnTo>
                  <a:pt x="1736494" y="6074124"/>
                </a:lnTo>
                <a:lnTo>
                  <a:pt x="1736494" y="6070467"/>
                </a:lnTo>
                <a:lnTo>
                  <a:pt x="1724835" y="6069552"/>
                </a:lnTo>
                <a:cubicBezTo>
                  <a:pt x="1720111" y="6068942"/>
                  <a:pt x="1716758" y="6067571"/>
                  <a:pt x="1714777" y="6065437"/>
                </a:cubicBezTo>
                <a:cubicBezTo>
                  <a:pt x="1712796" y="6063304"/>
                  <a:pt x="1711576" y="6059799"/>
                  <a:pt x="1711119" y="6054922"/>
                </a:cubicBezTo>
                <a:lnTo>
                  <a:pt x="1710662" y="6044406"/>
                </a:lnTo>
                <a:lnTo>
                  <a:pt x="1710662" y="5990914"/>
                </a:lnTo>
                <a:cubicBezTo>
                  <a:pt x="1713862" y="5990914"/>
                  <a:pt x="1717063" y="5990990"/>
                  <a:pt x="1720263" y="5991143"/>
                </a:cubicBezTo>
                <a:cubicBezTo>
                  <a:pt x="1723464" y="5991295"/>
                  <a:pt x="1726435" y="5992097"/>
                  <a:pt x="1729179" y="5993550"/>
                </a:cubicBezTo>
                <a:cubicBezTo>
                  <a:pt x="1731922" y="5995002"/>
                  <a:pt x="1734132" y="6000159"/>
                  <a:pt x="1735808" y="6009020"/>
                </a:cubicBezTo>
                <a:cubicBezTo>
                  <a:pt x="1736875" y="6016966"/>
                  <a:pt x="1738285" y="6026708"/>
                  <a:pt x="1740037" y="6038245"/>
                </a:cubicBezTo>
                <a:cubicBezTo>
                  <a:pt x="1741790" y="6049782"/>
                  <a:pt x="1746362" y="6059104"/>
                  <a:pt x="1753753" y="6066209"/>
                </a:cubicBezTo>
                <a:cubicBezTo>
                  <a:pt x="1761145" y="6073315"/>
                  <a:pt x="1771012" y="6076868"/>
                  <a:pt x="1783357" y="6076868"/>
                </a:cubicBezTo>
                <a:cubicBezTo>
                  <a:pt x="1791282" y="6076868"/>
                  <a:pt x="1798635" y="6075382"/>
                  <a:pt x="1805417" y="6072410"/>
                </a:cubicBezTo>
                <a:cubicBezTo>
                  <a:pt x="1812199" y="6069438"/>
                  <a:pt x="1817418" y="6065552"/>
                  <a:pt x="1821076" y="6060751"/>
                </a:cubicBezTo>
                <a:cubicBezTo>
                  <a:pt x="1824734" y="6055951"/>
                  <a:pt x="1827020" y="6051341"/>
                  <a:pt x="1827934" y="6046921"/>
                </a:cubicBezTo>
                <a:cubicBezTo>
                  <a:pt x="1828848" y="6042501"/>
                  <a:pt x="1829305" y="6036558"/>
                  <a:pt x="1829305" y="6029090"/>
                </a:cubicBezTo>
                <a:lnTo>
                  <a:pt x="1825648" y="6029090"/>
                </a:lnTo>
                <a:cubicBezTo>
                  <a:pt x="1825648" y="6035643"/>
                  <a:pt x="1825000" y="6041473"/>
                  <a:pt x="1823705" y="6046578"/>
                </a:cubicBezTo>
                <a:cubicBezTo>
                  <a:pt x="1822409" y="6051683"/>
                  <a:pt x="1819781" y="6054236"/>
                  <a:pt x="1815818" y="6054236"/>
                </a:cubicBezTo>
                <a:cubicBezTo>
                  <a:pt x="1812770" y="6054236"/>
                  <a:pt x="1810408" y="6052821"/>
                  <a:pt x="1808732" y="6049991"/>
                </a:cubicBezTo>
                <a:cubicBezTo>
                  <a:pt x="1807055" y="6047161"/>
                  <a:pt x="1805150" y="6042343"/>
                  <a:pt x="1803016" y="6035538"/>
                </a:cubicBezTo>
                <a:cubicBezTo>
                  <a:pt x="1800883" y="6028732"/>
                  <a:pt x="1798102" y="6022461"/>
                  <a:pt x="1794673" y="6016726"/>
                </a:cubicBezTo>
                <a:cubicBezTo>
                  <a:pt x="1791244" y="6010991"/>
                  <a:pt x="1787395" y="6006670"/>
                  <a:pt x="1783128" y="6003764"/>
                </a:cubicBezTo>
                <a:cubicBezTo>
                  <a:pt x="1778861" y="6000857"/>
                  <a:pt x="1774098" y="5998639"/>
                  <a:pt x="1768841" y="5997109"/>
                </a:cubicBezTo>
                <a:cubicBezTo>
                  <a:pt x="1763583" y="5995580"/>
                  <a:pt x="1757068" y="5993974"/>
                  <a:pt x="1749295" y="5992293"/>
                </a:cubicBezTo>
                <a:lnTo>
                  <a:pt x="1749295" y="5990685"/>
                </a:lnTo>
                <a:cubicBezTo>
                  <a:pt x="1762097" y="5990685"/>
                  <a:pt x="1771432" y="5989618"/>
                  <a:pt x="1777299" y="5987485"/>
                </a:cubicBezTo>
                <a:cubicBezTo>
                  <a:pt x="1783166" y="5985351"/>
                  <a:pt x="1788081" y="5982380"/>
                  <a:pt x="1792044" y="5978570"/>
                </a:cubicBezTo>
                <a:cubicBezTo>
                  <a:pt x="1796006" y="5974759"/>
                  <a:pt x="1798940" y="5970187"/>
                  <a:pt x="1800845" y="5964853"/>
                </a:cubicBezTo>
                <a:cubicBezTo>
                  <a:pt x="1802750" y="5959520"/>
                  <a:pt x="1803702" y="5954186"/>
                  <a:pt x="1803702" y="5948852"/>
                </a:cubicBezTo>
                <a:cubicBezTo>
                  <a:pt x="1803702" y="5941689"/>
                  <a:pt x="1802064" y="5935402"/>
                  <a:pt x="1798788" y="5929992"/>
                </a:cubicBezTo>
                <a:cubicBezTo>
                  <a:pt x="1795511" y="5924582"/>
                  <a:pt x="1791091" y="5920048"/>
                  <a:pt x="1785529" y="5916390"/>
                </a:cubicBezTo>
                <a:cubicBezTo>
                  <a:pt x="1779966" y="5912733"/>
                  <a:pt x="1772765" y="5910294"/>
                  <a:pt x="1763926" y="5909075"/>
                </a:cubicBezTo>
                <a:cubicBezTo>
                  <a:pt x="1755087" y="5907856"/>
                  <a:pt x="1743581" y="5907247"/>
                  <a:pt x="1729407" y="5907247"/>
                </a:cubicBezTo>
                <a:close/>
                <a:moveTo>
                  <a:pt x="3987441" y="5906789"/>
                </a:moveTo>
                <a:lnTo>
                  <a:pt x="3943779" y="6037548"/>
                </a:lnTo>
                <a:cubicBezTo>
                  <a:pt x="3942705" y="6040749"/>
                  <a:pt x="3941364" y="6044330"/>
                  <a:pt x="3939755" y="6048293"/>
                </a:cubicBezTo>
                <a:cubicBezTo>
                  <a:pt x="3938147" y="6052255"/>
                  <a:pt x="3936690" y="6055684"/>
                  <a:pt x="3935387" y="6058580"/>
                </a:cubicBezTo>
                <a:cubicBezTo>
                  <a:pt x="3934083" y="6061475"/>
                  <a:pt x="3932128" y="6063875"/>
                  <a:pt x="3929522" y="6065780"/>
                </a:cubicBezTo>
                <a:cubicBezTo>
                  <a:pt x="3926915" y="6067686"/>
                  <a:pt x="3923083" y="6068942"/>
                  <a:pt x="3918026" y="6069552"/>
                </a:cubicBezTo>
                <a:lnTo>
                  <a:pt x="3904460" y="6070467"/>
                </a:lnTo>
                <a:lnTo>
                  <a:pt x="3904460" y="6074124"/>
                </a:lnTo>
                <a:lnTo>
                  <a:pt x="3969154" y="6074124"/>
                </a:lnTo>
                <a:lnTo>
                  <a:pt x="3969154" y="6070467"/>
                </a:lnTo>
                <a:cubicBezTo>
                  <a:pt x="3966715" y="6070314"/>
                  <a:pt x="3964200" y="6070162"/>
                  <a:pt x="3961610" y="6070009"/>
                </a:cubicBezTo>
                <a:cubicBezTo>
                  <a:pt x="3959019" y="6069857"/>
                  <a:pt x="3956352" y="6069514"/>
                  <a:pt x="3953609" y="6068981"/>
                </a:cubicBezTo>
                <a:cubicBezTo>
                  <a:pt x="3950865" y="6068447"/>
                  <a:pt x="3948618" y="6067495"/>
                  <a:pt x="3946865" y="6066123"/>
                </a:cubicBezTo>
                <a:cubicBezTo>
                  <a:pt x="3945112" y="6064751"/>
                  <a:pt x="3944236" y="6062313"/>
                  <a:pt x="3944236" y="6058808"/>
                </a:cubicBezTo>
                <a:cubicBezTo>
                  <a:pt x="3944236" y="6055608"/>
                  <a:pt x="3944998" y="6051264"/>
                  <a:pt x="3946522" y="6045778"/>
                </a:cubicBezTo>
                <a:lnTo>
                  <a:pt x="3953609" y="6022003"/>
                </a:lnTo>
                <a:lnTo>
                  <a:pt x="3996586" y="6022003"/>
                </a:lnTo>
                <a:lnTo>
                  <a:pt x="4004815" y="6046235"/>
                </a:lnTo>
                <a:cubicBezTo>
                  <a:pt x="4006949" y="6052484"/>
                  <a:pt x="4008015" y="6057284"/>
                  <a:pt x="4008015" y="6060637"/>
                </a:cubicBezTo>
                <a:cubicBezTo>
                  <a:pt x="4008015" y="6063837"/>
                  <a:pt x="4007177" y="6065933"/>
                  <a:pt x="4005501" y="6066923"/>
                </a:cubicBezTo>
                <a:cubicBezTo>
                  <a:pt x="4003825" y="6067914"/>
                  <a:pt x="4001082" y="6068714"/>
                  <a:pt x="3997271" y="6069324"/>
                </a:cubicBezTo>
                <a:cubicBezTo>
                  <a:pt x="3993461" y="6069933"/>
                  <a:pt x="3990833" y="6070276"/>
                  <a:pt x="3989385" y="6070352"/>
                </a:cubicBezTo>
                <a:cubicBezTo>
                  <a:pt x="3987937" y="6070428"/>
                  <a:pt x="3986298" y="6070467"/>
                  <a:pt x="3984470" y="6070467"/>
                </a:cubicBezTo>
                <a:lnTo>
                  <a:pt x="3984470" y="6074124"/>
                </a:lnTo>
                <a:lnTo>
                  <a:pt x="4092369" y="6074124"/>
                </a:lnTo>
                <a:lnTo>
                  <a:pt x="4093055" y="6074124"/>
                </a:lnTo>
                <a:lnTo>
                  <a:pt x="4266410" y="6074124"/>
                </a:lnTo>
                <a:lnTo>
                  <a:pt x="4271134" y="6074124"/>
                </a:lnTo>
                <a:lnTo>
                  <a:pt x="4331104" y="6074124"/>
                </a:lnTo>
                <a:lnTo>
                  <a:pt x="4331104" y="6070467"/>
                </a:lnTo>
                <a:cubicBezTo>
                  <a:pt x="4328665" y="6070314"/>
                  <a:pt x="4326151" y="6070162"/>
                  <a:pt x="4323560" y="6070009"/>
                </a:cubicBezTo>
                <a:cubicBezTo>
                  <a:pt x="4320969" y="6069857"/>
                  <a:pt x="4318302" y="6069514"/>
                  <a:pt x="4315559" y="6068981"/>
                </a:cubicBezTo>
                <a:cubicBezTo>
                  <a:pt x="4312815" y="6068447"/>
                  <a:pt x="4310568" y="6067495"/>
                  <a:pt x="4308815" y="6066123"/>
                </a:cubicBezTo>
                <a:cubicBezTo>
                  <a:pt x="4307063" y="6064751"/>
                  <a:pt x="4306186" y="6062313"/>
                  <a:pt x="4306186" y="6058808"/>
                </a:cubicBezTo>
                <a:cubicBezTo>
                  <a:pt x="4306186" y="6055608"/>
                  <a:pt x="4306948" y="6051264"/>
                  <a:pt x="4308472" y="6045778"/>
                </a:cubicBezTo>
                <a:lnTo>
                  <a:pt x="4315559" y="6022003"/>
                </a:lnTo>
                <a:lnTo>
                  <a:pt x="4358536" y="6022003"/>
                </a:lnTo>
                <a:lnTo>
                  <a:pt x="4366765" y="6046235"/>
                </a:lnTo>
                <a:cubicBezTo>
                  <a:pt x="4368899" y="6052484"/>
                  <a:pt x="4369965" y="6057284"/>
                  <a:pt x="4369965" y="6060637"/>
                </a:cubicBezTo>
                <a:cubicBezTo>
                  <a:pt x="4369965" y="6063837"/>
                  <a:pt x="4369127" y="6065933"/>
                  <a:pt x="4367451" y="6066923"/>
                </a:cubicBezTo>
                <a:cubicBezTo>
                  <a:pt x="4365774" y="6067914"/>
                  <a:pt x="4363031" y="6068714"/>
                  <a:pt x="4359221" y="6069324"/>
                </a:cubicBezTo>
                <a:cubicBezTo>
                  <a:pt x="4355411" y="6069933"/>
                  <a:pt x="4352783" y="6070276"/>
                  <a:pt x="4351335" y="6070352"/>
                </a:cubicBezTo>
                <a:cubicBezTo>
                  <a:pt x="4349887" y="6070428"/>
                  <a:pt x="4348248" y="6070467"/>
                  <a:pt x="4346420" y="6070467"/>
                </a:cubicBezTo>
                <a:lnTo>
                  <a:pt x="4346420" y="6074124"/>
                </a:lnTo>
                <a:lnTo>
                  <a:pt x="4451804" y="6074124"/>
                </a:lnTo>
                <a:lnTo>
                  <a:pt x="4455005" y="6074124"/>
                </a:lnTo>
                <a:lnTo>
                  <a:pt x="4517641" y="6074124"/>
                </a:lnTo>
                <a:lnTo>
                  <a:pt x="4517641" y="6070467"/>
                </a:lnTo>
                <a:lnTo>
                  <a:pt x="4501639" y="6069324"/>
                </a:lnTo>
                <a:cubicBezTo>
                  <a:pt x="4496915" y="6068714"/>
                  <a:pt x="4493524" y="6067152"/>
                  <a:pt x="4491466" y="6064638"/>
                </a:cubicBezTo>
                <a:cubicBezTo>
                  <a:pt x="4489409" y="6062123"/>
                  <a:pt x="4488152" y="6058427"/>
                  <a:pt x="4487695" y="6053550"/>
                </a:cubicBezTo>
                <a:lnTo>
                  <a:pt x="4487237" y="6042577"/>
                </a:lnTo>
                <a:lnTo>
                  <a:pt x="4487237" y="5935822"/>
                </a:lnTo>
                <a:lnTo>
                  <a:pt x="4488609" y="5935822"/>
                </a:lnTo>
                <a:lnTo>
                  <a:pt x="4544387" y="6074124"/>
                </a:lnTo>
                <a:lnTo>
                  <a:pt x="4558561" y="6074124"/>
                </a:lnTo>
                <a:lnTo>
                  <a:pt x="4599023" y="5955252"/>
                </a:lnTo>
                <a:lnTo>
                  <a:pt x="4608395" y="5925763"/>
                </a:lnTo>
                <a:lnTo>
                  <a:pt x="4609767" y="5925763"/>
                </a:lnTo>
                <a:cubicBezTo>
                  <a:pt x="4609310" y="5931401"/>
                  <a:pt x="4608891" y="5937460"/>
                  <a:pt x="4608510" y="5943937"/>
                </a:cubicBezTo>
                <a:cubicBezTo>
                  <a:pt x="4608129" y="5950414"/>
                  <a:pt x="4607938" y="5956014"/>
                  <a:pt x="4607938" y="5960739"/>
                </a:cubicBezTo>
                <a:lnTo>
                  <a:pt x="4607938" y="6045549"/>
                </a:lnTo>
                <a:lnTo>
                  <a:pt x="4607481" y="6056065"/>
                </a:lnTo>
                <a:cubicBezTo>
                  <a:pt x="4607024" y="6061246"/>
                  <a:pt x="4606033" y="6064675"/>
                  <a:pt x="4604509" y="6066352"/>
                </a:cubicBezTo>
                <a:cubicBezTo>
                  <a:pt x="4602985" y="6068028"/>
                  <a:pt x="4599785" y="6069172"/>
                  <a:pt x="4594908" y="6069781"/>
                </a:cubicBezTo>
                <a:lnTo>
                  <a:pt x="4584392" y="6070467"/>
                </a:lnTo>
                <a:lnTo>
                  <a:pt x="4584392" y="6074124"/>
                </a:lnTo>
                <a:lnTo>
                  <a:pt x="4688634" y="6074124"/>
                </a:lnTo>
                <a:lnTo>
                  <a:pt x="4688634" y="6070467"/>
                </a:lnTo>
                <a:lnTo>
                  <a:pt x="4677204" y="6069552"/>
                </a:lnTo>
                <a:cubicBezTo>
                  <a:pt x="4672480" y="6068942"/>
                  <a:pt x="4669317" y="6067686"/>
                  <a:pt x="4667717" y="6065780"/>
                </a:cubicBezTo>
                <a:cubicBezTo>
                  <a:pt x="4666117" y="6063875"/>
                  <a:pt x="4665088" y="6060484"/>
                  <a:pt x="4664631" y="6055608"/>
                </a:cubicBezTo>
                <a:lnTo>
                  <a:pt x="4664174" y="6045092"/>
                </a:lnTo>
                <a:lnTo>
                  <a:pt x="4664174" y="5936735"/>
                </a:lnTo>
                <a:lnTo>
                  <a:pt x="4664631" y="5926220"/>
                </a:lnTo>
                <a:cubicBezTo>
                  <a:pt x="4665088" y="5921343"/>
                  <a:pt x="4666231" y="5917914"/>
                  <a:pt x="4668060" y="5915933"/>
                </a:cubicBezTo>
                <a:cubicBezTo>
                  <a:pt x="4669889" y="5913952"/>
                  <a:pt x="4673203" y="5912657"/>
                  <a:pt x="4678004" y="5912047"/>
                </a:cubicBezTo>
                <a:cubicBezTo>
                  <a:pt x="4682805" y="5911437"/>
                  <a:pt x="4685967" y="5911132"/>
                  <a:pt x="4687491" y="5911132"/>
                </a:cubicBezTo>
                <a:lnTo>
                  <a:pt x="4692749" y="5911132"/>
                </a:lnTo>
                <a:lnTo>
                  <a:pt x="4692749" y="5907475"/>
                </a:lnTo>
                <a:lnTo>
                  <a:pt x="4610396" y="5907475"/>
                </a:lnTo>
                <a:lnTo>
                  <a:pt x="4575838" y="6006687"/>
                </a:lnTo>
                <a:lnTo>
                  <a:pt x="4537394" y="5907475"/>
                </a:lnTo>
                <a:lnTo>
                  <a:pt x="4452719" y="5907475"/>
                </a:lnTo>
                <a:lnTo>
                  <a:pt x="4452719" y="5911132"/>
                </a:lnTo>
                <a:cubicBezTo>
                  <a:pt x="4454255" y="5911285"/>
                  <a:pt x="4456558" y="5911437"/>
                  <a:pt x="4459630" y="5911590"/>
                </a:cubicBezTo>
                <a:cubicBezTo>
                  <a:pt x="4462702" y="5911742"/>
                  <a:pt x="4465812" y="5912047"/>
                  <a:pt x="4468960" y="5912504"/>
                </a:cubicBezTo>
                <a:cubicBezTo>
                  <a:pt x="4472108" y="5912961"/>
                  <a:pt x="4474796" y="5914409"/>
                  <a:pt x="4477023" y="5916848"/>
                </a:cubicBezTo>
                <a:cubicBezTo>
                  <a:pt x="4479251" y="5919286"/>
                  <a:pt x="4480902" y="5922334"/>
                  <a:pt x="4481976" y="5925991"/>
                </a:cubicBezTo>
                <a:lnTo>
                  <a:pt x="4482437" y="5936507"/>
                </a:lnTo>
                <a:lnTo>
                  <a:pt x="4482437" y="6042577"/>
                </a:lnTo>
                <a:lnTo>
                  <a:pt x="4481980" y="6053550"/>
                </a:lnTo>
                <a:cubicBezTo>
                  <a:pt x="4481522" y="6058275"/>
                  <a:pt x="4480189" y="6061932"/>
                  <a:pt x="4477979" y="6064523"/>
                </a:cubicBezTo>
                <a:cubicBezTo>
                  <a:pt x="4475769" y="6067114"/>
                  <a:pt x="4472759" y="6068676"/>
                  <a:pt x="4468949" y="6069209"/>
                </a:cubicBezTo>
                <a:cubicBezTo>
                  <a:pt x="4465139" y="6069743"/>
                  <a:pt x="4461901" y="6070048"/>
                  <a:pt x="4459234" y="6070124"/>
                </a:cubicBezTo>
                <a:lnTo>
                  <a:pt x="4453977" y="6070366"/>
                </a:lnTo>
                <a:lnTo>
                  <a:pt x="4445632" y="6069552"/>
                </a:lnTo>
                <a:cubicBezTo>
                  <a:pt x="4441670" y="6068942"/>
                  <a:pt x="4438584" y="6067609"/>
                  <a:pt x="4436374" y="6065552"/>
                </a:cubicBezTo>
                <a:cubicBezTo>
                  <a:pt x="4434164" y="6063495"/>
                  <a:pt x="4431993" y="6060103"/>
                  <a:pt x="4429859" y="6055379"/>
                </a:cubicBezTo>
                <a:lnTo>
                  <a:pt x="4422772" y="6037548"/>
                </a:lnTo>
                <a:lnTo>
                  <a:pt x="4374538" y="5906789"/>
                </a:lnTo>
                <a:lnTo>
                  <a:pt x="4349391" y="5906789"/>
                </a:lnTo>
                <a:lnTo>
                  <a:pt x="4305729" y="6037548"/>
                </a:lnTo>
                <a:cubicBezTo>
                  <a:pt x="4304655" y="6040749"/>
                  <a:pt x="4303314" y="6044330"/>
                  <a:pt x="4301705" y="6048293"/>
                </a:cubicBezTo>
                <a:cubicBezTo>
                  <a:pt x="4300097" y="6052255"/>
                  <a:pt x="4298640" y="6055684"/>
                  <a:pt x="4297337" y="6058580"/>
                </a:cubicBezTo>
                <a:cubicBezTo>
                  <a:pt x="4296033" y="6061475"/>
                  <a:pt x="4294078" y="6063875"/>
                  <a:pt x="4291472" y="6065780"/>
                </a:cubicBezTo>
                <a:cubicBezTo>
                  <a:pt x="4288866" y="6067686"/>
                  <a:pt x="4285033" y="6068942"/>
                  <a:pt x="4279976" y="6069552"/>
                </a:cubicBezTo>
                <a:lnTo>
                  <a:pt x="4271134" y="6070148"/>
                </a:lnTo>
                <a:lnTo>
                  <a:pt x="4271134" y="5992514"/>
                </a:lnTo>
                <a:lnTo>
                  <a:pt x="4267477" y="5992514"/>
                </a:lnTo>
                <a:cubicBezTo>
                  <a:pt x="4261838" y="6004706"/>
                  <a:pt x="4255551" y="6016289"/>
                  <a:pt x="4248617" y="6027261"/>
                </a:cubicBezTo>
                <a:cubicBezTo>
                  <a:pt x="4241683" y="6038234"/>
                  <a:pt x="4233682" y="6047911"/>
                  <a:pt x="4224614" y="6056293"/>
                </a:cubicBezTo>
                <a:cubicBezTo>
                  <a:pt x="4215546" y="6064675"/>
                  <a:pt x="4206440" y="6068866"/>
                  <a:pt x="4197296" y="6068866"/>
                </a:cubicBezTo>
                <a:lnTo>
                  <a:pt x="4177637" y="6069552"/>
                </a:lnTo>
                <a:lnTo>
                  <a:pt x="4177637" y="5936050"/>
                </a:lnTo>
                <a:lnTo>
                  <a:pt x="4178094" y="5925534"/>
                </a:lnTo>
                <a:cubicBezTo>
                  <a:pt x="4178551" y="5920505"/>
                  <a:pt x="4179618" y="5917076"/>
                  <a:pt x="4181294" y="5915247"/>
                </a:cubicBezTo>
                <a:cubicBezTo>
                  <a:pt x="4182971" y="5913418"/>
                  <a:pt x="4186095" y="5912275"/>
                  <a:pt x="4190667" y="5911818"/>
                </a:cubicBezTo>
                <a:lnTo>
                  <a:pt x="4205755" y="5911132"/>
                </a:lnTo>
                <a:lnTo>
                  <a:pt x="4205755" y="5907475"/>
                </a:lnTo>
                <a:lnTo>
                  <a:pt x="4095112" y="5907475"/>
                </a:lnTo>
                <a:lnTo>
                  <a:pt x="4095112" y="5911132"/>
                </a:lnTo>
                <a:cubicBezTo>
                  <a:pt x="4097093" y="5911285"/>
                  <a:pt x="4099303" y="5911399"/>
                  <a:pt x="4101741" y="5911475"/>
                </a:cubicBezTo>
                <a:cubicBezTo>
                  <a:pt x="4104180" y="5911551"/>
                  <a:pt x="4107075" y="5911818"/>
                  <a:pt x="4110428" y="5912275"/>
                </a:cubicBezTo>
                <a:cubicBezTo>
                  <a:pt x="4113781" y="5912733"/>
                  <a:pt x="4116258" y="5913914"/>
                  <a:pt x="4117858" y="5915819"/>
                </a:cubicBezTo>
                <a:cubicBezTo>
                  <a:pt x="4119458" y="5917724"/>
                  <a:pt x="4120487" y="5921115"/>
                  <a:pt x="4120944" y="5925991"/>
                </a:cubicBezTo>
                <a:lnTo>
                  <a:pt x="4121401" y="5936507"/>
                </a:lnTo>
                <a:lnTo>
                  <a:pt x="4121401" y="6045092"/>
                </a:lnTo>
                <a:lnTo>
                  <a:pt x="4120944" y="6055608"/>
                </a:lnTo>
                <a:cubicBezTo>
                  <a:pt x="4120487" y="6060332"/>
                  <a:pt x="4119268" y="6063685"/>
                  <a:pt x="4117286" y="6065666"/>
                </a:cubicBezTo>
                <a:cubicBezTo>
                  <a:pt x="4115305" y="6067647"/>
                  <a:pt x="4112067" y="6068905"/>
                  <a:pt x="4107571" y="6069438"/>
                </a:cubicBezTo>
                <a:cubicBezTo>
                  <a:pt x="4103075" y="6069971"/>
                  <a:pt x="4099722" y="6070276"/>
                  <a:pt x="4097512" y="6070352"/>
                </a:cubicBezTo>
                <a:lnTo>
                  <a:pt x="4092927" y="6070454"/>
                </a:lnTo>
                <a:lnTo>
                  <a:pt x="4083682" y="6069552"/>
                </a:lnTo>
                <a:cubicBezTo>
                  <a:pt x="4079720" y="6068942"/>
                  <a:pt x="4076634" y="6067609"/>
                  <a:pt x="4074424" y="6065552"/>
                </a:cubicBezTo>
                <a:cubicBezTo>
                  <a:pt x="4072214" y="6063495"/>
                  <a:pt x="4070042" y="6060103"/>
                  <a:pt x="4067909" y="6055379"/>
                </a:cubicBezTo>
                <a:lnTo>
                  <a:pt x="4060822" y="6037548"/>
                </a:lnTo>
                <a:lnTo>
                  <a:pt x="4012588" y="5906789"/>
                </a:lnTo>
                <a:close/>
                <a:moveTo>
                  <a:pt x="3606442" y="5906789"/>
                </a:moveTo>
                <a:lnTo>
                  <a:pt x="3562779" y="6037548"/>
                </a:lnTo>
                <a:cubicBezTo>
                  <a:pt x="3561705" y="6040749"/>
                  <a:pt x="3560364" y="6044330"/>
                  <a:pt x="3558755" y="6048293"/>
                </a:cubicBezTo>
                <a:cubicBezTo>
                  <a:pt x="3557147" y="6052255"/>
                  <a:pt x="3555690" y="6055684"/>
                  <a:pt x="3554387" y="6058580"/>
                </a:cubicBezTo>
                <a:cubicBezTo>
                  <a:pt x="3553083" y="6061475"/>
                  <a:pt x="3551128" y="6063875"/>
                  <a:pt x="3548522" y="6065780"/>
                </a:cubicBezTo>
                <a:cubicBezTo>
                  <a:pt x="3545916" y="6067686"/>
                  <a:pt x="3542083" y="6068942"/>
                  <a:pt x="3537026" y="6069552"/>
                </a:cubicBezTo>
                <a:lnTo>
                  <a:pt x="3526065" y="6070291"/>
                </a:lnTo>
                <a:lnTo>
                  <a:pt x="3516831" y="6069552"/>
                </a:lnTo>
                <a:cubicBezTo>
                  <a:pt x="3512106" y="6068942"/>
                  <a:pt x="3508944" y="6067686"/>
                  <a:pt x="3507343" y="6065780"/>
                </a:cubicBezTo>
                <a:cubicBezTo>
                  <a:pt x="3505743" y="6063875"/>
                  <a:pt x="3504715" y="6060484"/>
                  <a:pt x="3504257" y="6055608"/>
                </a:cubicBezTo>
                <a:lnTo>
                  <a:pt x="3503800" y="6045092"/>
                </a:lnTo>
                <a:lnTo>
                  <a:pt x="3503800" y="5936507"/>
                </a:lnTo>
                <a:lnTo>
                  <a:pt x="3504257" y="5925991"/>
                </a:lnTo>
                <a:cubicBezTo>
                  <a:pt x="3504715" y="5921267"/>
                  <a:pt x="3505820" y="5917914"/>
                  <a:pt x="3507572" y="5915933"/>
                </a:cubicBezTo>
                <a:cubicBezTo>
                  <a:pt x="3509325" y="5913952"/>
                  <a:pt x="3512411" y="5912657"/>
                  <a:pt x="3516831" y="5912047"/>
                </a:cubicBezTo>
                <a:lnTo>
                  <a:pt x="3528717" y="5911132"/>
                </a:lnTo>
                <a:lnTo>
                  <a:pt x="3528717" y="5907475"/>
                </a:lnTo>
                <a:lnTo>
                  <a:pt x="3426305" y="5907475"/>
                </a:lnTo>
                <a:lnTo>
                  <a:pt x="3426305" y="5911132"/>
                </a:lnTo>
                <a:lnTo>
                  <a:pt x="3434534" y="5911818"/>
                </a:lnTo>
                <a:cubicBezTo>
                  <a:pt x="3439259" y="5912428"/>
                  <a:pt x="3442421" y="5913609"/>
                  <a:pt x="3444021" y="5915362"/>
                </a:cubicBezTo>
                <a:cubicBezTo>
                  <a:pt x="3445621" y="5917114"/>
                  <a:pt x="3446650" y="5920505"/>
                  <a:pt x="3447107" y="5925534"/>
                </a:cubicBezTo>
                <a:lnTo>
                  <a:pt x="3447565" y="5936050"/>
                </a:lnTo>
                <a:lnTo>
                  <a:pt x="3447565" y="5986342"/>
                </a:lnTo>
                <a:lnTo>
                  <a:pt x="3396587" y="5986342"/>
                </a:lnTo>
                <a:lnTo>
                  <a:pt x="3396587" y="5936050"/>
                </a:lnTo>
                <a:lnTo>
                  <a:pt x="3397044" y="5925534"/>
                </a:lnTo>
                <a:cubicBezTo>
                  <a:pt x="3397044" y="5920657"/>
                  <a:pt x="3397920" y="5917266"/>
                  <a:pt x="3399673" y="5915362"/>
                </a:cubicBezTo>
                <a:cubicBezTo>
                  <a:pt x="3401426" y="5913457"/>
                  <a:pt x="3404740" y="5912275"/>
                  <a:pt x="3409617" y="5911818"/>
                </a:cubicBezTo>
                <a:lnTo>
                  <a:pt x="3417847" y="5911132"/>
                </a:lnTo>
                <a:lnTo>
                  <a:pt x="3417847" y="5907475"/>
                </a:lnTo>
                <a:lnTo>
                  <a:pt x="3315434" y="5907475"/>
                </a:lnTo>
                <a:lnTo>
                  <a:pt x="3315434" y="5911132"/>
                </a:lnTo>
                <a:lnTo>
                  <a:pt x="3327321" y="5912047"/>
                </a:lnTo>
                <a:cubicBezTo>
                  <a:pt x="3332045" y="5912657"/>
                  <a:pt x="3335208" y="5913914"/>
                  <a:pt x="3336808" y="5915819"/>
                </a:cubicBezTo>
                <a:cubicBezTo>
                  <a:pt x="3338408" y="5917724"/>
                  <a:pt x="3339437" y="5921115"/>
                  <a:pt x="3339894" y="5925991"/>
                </a:cubicBezTo>
                <a:lnTo>
                  <a:pt x="3340351" y="5936507"/>
                </a:lnTo>
                <a:lnTo>
                  <a:pt x="3340351" y="6045092"/>
                </a:lnTo>
                <a:lnTo>
                  <a:pt x="3339894" y="6055608"/>
                </a:lnTo>
                <a:cubicBezTo>
                  <a:pt x="3339437" y="6060332"/>
                  <a:pt x="3338332" y="6063685"/>
                  <a:pt x="3336579" y="6065666"/>
                </a:cubicBezTo>
                <a:cubicBezTo>
                  <a:pt x="3334827" y="6067647"/>
                  <a:pt x="3331741" y="6068942"/>
                  <a:pt x="3327321" y="6069552"/>
                </a:cubicBezTo>
                <a:lnTo>
                  <a:pt x="3315891" y="6070467"/>
                </a:lnTo>
                <a:lnTo>
                  <a:pt x="3315891" y="6074124"/>
                </a:lnTo>
                <a:lnTo>
                  <a:pt x="3417847" y="6074124"/>
                </a:lnTo>
                <a:lnTo>
                  <a:pt x="3417847" y="6070467"/>
                </a:lnTo>
                <a:lnTo>
                  <a:pt x="3409617" y="6069781"/>
                </a:lnTo>
                <a:cubicBezTo>
                  <a:pt x="3404740" y="6069172"/>
                  <a:pt x="3401426" y="6067990"/>
                  <a:pt x="3399673" y="6066237"/>
                </a:cubicBezTo>
                <a:cubicBezTo>
                  <a:pt x="3397920" y="6064485"/>
                  <a:pt x="3397044" y="6061094"/>
                  <a:pt x="3397044" y="6056065"/>
                </a:cubicBezTo>
                <a:lnTo>
                  <a:pt x="3396587" y="6045549"/>
                </a:lnTo>
                <a:lnTo>
                  <a:pt x="3396587" y="5991371"/>
                </a:lnTo>
                <a:lnTo>
                  <a:pt x="3447565" y="5991371"/>
                </a:lnTo>
                <a:lnTo>
                  <a:pt x="3447565" y="6045549"/>
                </a:lnTo>
                <a:lnTo>
                  <a:pt x="3447107" y="6056065"/>
                </a:lnTo>
                <a:cubicBezTo>
                  <a:pt x="3446650" y="6061246"/>
                  <a:pt x="3445660" y="6064675"/>
                  <a:pt x="3444136" y="6066352"/>
                </a:cubicBezTo>
                <a:cubicBezTo>
                  <a:pt x="3442612" y="6068028"/>
                  <a:pt x="3439411" y="6069172"/>
                  <a:pt x="3434534" y="6069781"/>
                </a:cubicBezTo>
                <a:lnTo>
                  <a:pt x="3426305" y="6070467"/>
                </a:lnTo>
                <a:lnTo>
                  <a:pt x="3426305" y="6074124"/>
                </a:lnTo>
                <a:lnTo>
                  <a:pt x="3523460" y="6074124"/>
                </a:lnTo>
                <a:lnTo>
                  <a:pt x="3528260" y="6074124"/>
                </a:lnTo>
                <a:lnTo>
                  <a:pt x="3588154" y="6074124"/>
                </a:lnTo>
                <a:lnTo>
                  <a:pt x="3588154" y="6070467"/>
                </a:lnTo>
                <a:cubicBezTo>
                  <a:pt x="3585715" y="6070314"/>
                  <a:pt x="3583201" y="6070162"/>
                  <a:pt x="3580610" y="6070009"/>
                </a:cubicBezTo>
                <a:cubicBezTo>
                  <a:pt x="3578019" y="6069857"/>
                  <a:pt x="3575352" y="6069514"/>
                  <a:pt x="3572609" y="6068981"/>
                </a:cubicBezTo>
                <a:cubicBezTo>
                  <a:pt x="3569865" y="6068447"/>
                  <a:pt x="3567618" y="6067495"/>
                  <a:pt x="3565865" y="6066123"/>
                </a:cubicBezTo>
                <a:cubicBezTo>
                  <a:pt x="3564113" y="6064751"/>
                  <a:pt x="3563236" y="6062313"/>
                  <a:pt x="3563236" y="6058808"/>
                </a:cubicBezTo>
                <a:cubicBezTo>
                  <a:pt x="3563236" y="6055608"/>
                  <a:pt x="3563998" y="6051264"/>
                  <a:pt x="3565522" y="6045778"/>
                </a:cubicBezTo>
                <a:lnTo>
                  <a:pt x="3572609" y="6022003"/>
                </a:lnTo>
                <a:lnTo>
                  <a:pt x="3615586" y="6022003"/>
                </a:lnTo>
                <a:lnTo>
                  <a:pt x="3623815" y="6046235"/>
                </a:lnTo>
                <a:cubicBezTo>
                  <a:pt x="3625949" y="6052484"/>
                  <a:pt x="3627015" y="6057284"/>
                  <a:pt x="3627015" y="6060637"/>
                </a:cubicBezTo>
                <a:cubicBezTo>
                  <a:pt x="3627015" y="6063837"/>
                  <a:pt x="3626178" y="6065933"/>
                  <a:pt x="3624501" y="6066923"/>
                </a:cubicBezTo>
                <a:cubicBezTo>
                  <a:pt x="3622824" y="6067914"/>
                  <a:pt x="3620081" y="6068714"/>
                  <a:pt x="3616271" y="6069324"/>
                </a:cubicBezTo>
                <a:cubicBezTo>
                  <a:pt x="3612461" y="6069933"/>
                  <a:pt x="3609833" y="6070276"/>
                  <a:pt x="3608385" y="6070352"/>
                </a:cubicBezTo>
                <a:cubicBezTo>
                  <a:pt x="3606937" y="6070428"/>
                  <a:pt x="3605299" y="6070467"/>
                  <a:pt x="3603470" y="6070467"/>
                </a:cubicBezTo>
                <a:lnTo>
                  <a:pt x="3603470" y="6074124"/>
                </a:lnTo>
                <a:lnTo>
                  <a:pt x="3712055" y="6074124"/>
                </a:lnTo>
                <a:lnTo>
                  <a:pt x="3712055" y="6070467"/>
                </a:lnTo>
                <a:lnTo>
                  <a:pt x="3702682" y="6069552"/>
                </a:lnTo>
                <a:cubicBezTo>
                  <a:pt x="3698720" y="6068942"/>
                  <a:pt x="3695634" y="6067609"/>
                  <a:pt x="3693424" y="6065552"/>
                </a:cubicBezTo>
                <a:cubicBezTo>
                  <a:pt x="3691214" y="6063495"/>
                  <a:pt x="3689043" y="6060103"/>
                  <a:pt x="3686909" y="6055379"/>
                </a:cubicBezTo>
                <a:lnTo>
                  <a:pt x="3679822" y="6037548"/>
                </a:lnTo>
                <a:lnTo>
                  <a:pt x="3631588" y="5906789"/>
                </a:lnTo>
                <a:close/>
                <a:moveTo>
                  <a:pt x="2825392" y="5906789"/>
                </a:moveTo>
                <a:lnTo>
                  <a:pt x="2781729" y="6037548"/>
                </a:lnTo>
                <a:cubicBezTo>
                  <a:pt x="2780655" y="6040749"/>
                  <a:pt x="2779314" y="6044330"/>
                  <a:pt x="2777705" y="6048293"/>
                </a:cubicBezTo>
                <a:cubicBezTo>
                  <a:pt x="2776097" y="6052255"/>
                  <a:pt x="2774641" y="6055684"/>
                  <a:pt x="2773337" y="6058580"/>
                </a:cubicBezTo>
                <a:cubicBezTo>
                  <a:pt x="2772033" y="6061475"/>
                  <a:pt x="2770078" y="6063875"/>
                  <a:pt x="2767472" y="6065780"/>
                </a:cubicBezTo>
                <a:cubicBezTo>
                  <a:pt x="2764866" y="6067686"/>
                  <a:pt x="2761034" y="6068942"/>
                  <a:pt x="2755976" y="6069552"/>
                </a:cubicBezTo>
                <a:lnTo>
                  <a:pt x="2743921" y="6070365"/>
                </a:lnTo>
                <a:lnTo>
                  <a:pt x="2733799" y="6069781"/>
                </a:lnTo>
                <a:cubicBezTo>
                  <a:pt x="2729075" y="6069172"/>
                  <a:pt x="2725836" y="6067990"/>
                  <a:pt x="2724084" y="6066237"/>
                </a:cubicBezTo>
                <a:cubicBezTo>
                  <a:pt x="2722331" y="6064485"/>
                  <a:pt x="2721226" y="6061094"/>
                  <a:pt x="2720769" y="6056065"/>
                </a:cubicBezTo>
                <a:lnTo>
                  <a:pt x="2720312" y="6045549"/>
                </a:lnTo>
                <a:lnTo>
                  <a:pt x="2720312" y="5936050"/>
                </a:lnTo>
                <a:lnTo>
                  <a:pt x="2720769" y="5925534"/>
                </a:lnTo>
                <a:cubicBezTo>
                  <a:pt x="2721226" y="5920353"/>
                  <a:pt x="2722255" y="5916885"/>
                  <a:pt x="2723855" y="5915133"/>
                </a:cubicBezTo>
                <a:cubicBezTo>
                  <a:pt x="2725455" y="5913380"/>
                  <a:pt x="2728618" y="5912275"/>
                  <a:pt x="2733342" y="5911818"/>
                </a:cubicBezTo>
                <a:lnTo>
                  <a:pt x="2745687" y="5911132"/>
                </a:lnTo>
                <a:lnTo>
                  <a:pt x="2745687" y="5907475"/>
                </a:lnTo>
                <a:lnTo>
                  <a:pt x="2638702" y="5907475"/>
                </a:lnTo>
                <a:lnTo>
                  <a:pt x="2638702" y="5911132"/>
                </a:lnTo>
                <a:lnTo>
                  <a:pt x="2651046" y="5912047"/>
                </a:lnTo>
                <a:cubicBezTo>
                  <a:pt x="2655771" y="5912657"/>
                  <a:pt x="2658933" y="5913914"/>
                  <a:pt x="2660533" y="5915819"/>
                </a:cubicBezTo>
                <a:cubicBezTo>
                  <a:pt x="2662133" y="5917724"/>
                  <a:pt x="2663162" y="5921115"/>
                  <a:pt x="2663619" y="5925991"/>
                </a:cubicBezTo>
                <a:lnTo>
                  <a:pt x="2664076" y="5936507"/>
                </a:lnTo>
                <a:lnTo>
                  <a:pt x="2664076" y="6045092"/>
                </a:lnTo>
                <a:lnTo>
                  <a:pt x="2663619" y="6055608"/>
                </a:lnTo>
                <a:cubicBezTo>
                  <a:pt x="2663162" y="6060332"/>
                  <a:pt x="2662057" y="6063685"/>
                  <a:pt x="2660304" y="6065666"/>
                </a:cubicBezTo>
                <a:cubicBezTo>
                  <a:pt x="2658552" y="6067647"/>
                  <a:pt x="2655580" y="6068905"/>
                  <a:pt x="2651389" y="6069438"/>
                </a:cubicBezTo>
                <a:cubicBezTo>
                  <a:pt x="2647198" y="6069971"/>
                  <a:pt x="2644188" y="6070276"/>
                  <a:pt x="2642359" y="6070352"/>
                </a:cubicBezTo>
                <a:cubicBezTo>
                  <a:pt x="2640530" y="6070428"/>
                  <a:pt x="2639083" y="6070467"/>
                  <a:pt x="2638016" y="6070467"/>
                </a:cubicBezTo>
                <a:lnTo>
                  <a:pt x="2638016" y="6074124"/>
                </a:lnTo>
                <a:lnTo>
                  <a:pt x="2742410" y="6074124"/>
                </a:lnTo>
                <a:lnTo>
                  <a:pt x="2745687" y="6074124"/>
                </a:lnTo>
                <a:lnTo>
                  <a:pt x="2807104" y="6074124"/>
                </a:lnTo>
                <a:lnTo>
                  <a:pt x="2807104" y="6070467"/>
                </a:lnTo>
                <a:cubicBezTo>
                  <a:pt x="2804665" y="6070314"/>
                  <a:pt x="2802151" y="6070162"/>
                  <a:pt x="2799560" y="6070009"/>
                </a:cubicBezTo>
                <a:cubicBezTo>
                  <a:pt x="2796969" y="6069857"/>
                  <a:pt x="2794302" y="6069514"/>
                  <a:pt x="2791559" y="6068981"/>
                </a:cubicBezTo>
                <a:cubicBezTo>
                  <a:pt x="2788816" y="6068447"/>
                  <a:pt x="2786568" y="6067495"/>
                  <a:pt x="2784815" y="6066123"/>
                </a:cubicBezTo>
                <a:cubicBezTo>
                  <a:pt x="2783063" y="6064751"/>
                  <a:pt x="2782186" y="6062313"/>
                  <a:pt x="2782186" y="6058808"/>
                </a:cubicBezTo>
                <a:cubicBezTo>
                  <a:pt x="2782186" y="6055608"/>
                  <a:pt x="2782948" y="6051264"/>
                  <a:pt x="2784472" y="6045778"/>
                </a:cubicBezTo>
                <a:lnTo>
                  <a:pt x="2791559" y="6022003"/>
                </a:lnTo>
                <a:lnTo>
                  <a:pt x="2834536" y="6022003"/>
                </a:lnTo>
                <a:lnTo>
                  <a:pt x="2842765" y="6046235"/>
                </a:lnTo>
                <a:cubicBezTo>
                  <a:pt x="2844899" y="6052484"/>
                  <a:pt x="2845966" y="6057284"/>
                  <a:pt x="2845966" y="6060637"/>
                </a:cubicBezTo>
                <a:cubicBezTo>
                  <a:pt x="2845966" y="6063837"/>
                  <a:pt x="2845128" y="6065933"/>
                  <a:pt x="2843451" y="6066923"/>
                </a:cubicBezTo>
                <a:cubicBezTo>
                  <a:pt x="2841775" y="6067914"/>
                  <a:pt x="2839032" y="6068714"/>
                  <a:pt x="2835222" y="6069324"/>
                </a:cubicBezTo>
                <a:cubicBezTo>
                  <a:pt x="2831412" y="6069933"/>
                  <a:pt x="2828783" y="6070276"/>
                  <a:pt x="2827335" y="6070352"/>
                </a:cubicBezTo>
                <a:cubicBezTo>
                  <a:pt x="2825887" y="6070428"/>
                  <a:pt x="2824249" y="6070467"/>
                  <a:pt x="2822420" y="6070467"/>
                </a:cubicBezTo>
                <a:lnTo>
                  <a:pt x="2822420" y="6074124"/>
                </a:lnTo>
                <a:lnTo>
                  <a:pt x="2931005" y="6074124"/>
                </a:lnTo>
                <a:lnTo>
                  <a:pt x="2931005" y="6070467"/>
                </a:lnTo>
                <a:lnTo>
                  <a:pt x="2921632" y="6069552"/>
                </a:lnTo>
                <a:cubicBezTo>
                  <a:pt x="2917670" y="6068942"/>
                  <a:pt x="2914584" y="6067609"/>
                  <a:pt x="2912374" y="6065552"/>
                </a:cubicBezTo>
                <a:cubicBezTo>
                  <a:pt x="2910164" y="6063495"/>
                  <a:pt x="2907992" y="6060103"/>
                  <a:pt x="2905859" y="6055379"/>
                </a:cubicBezTo>
                <a:lnTo>
                  <a:pt x="2898773" y="6037548"/>
                </a:lnTo>
                <a:lnTo>
                  <a:pt x="2850538" y="5906789"/>
                </a:lnTo>
                <a:close/>
                <a:moveTo>
                  <a:pt x="5174028" y="5904960"/>
                </a:moveTo>
                <a:cubicBezTo>
                  <a:pt x="5158331" y="5904960"/>
                  <a:pt x="5144463" y="5910142"/>
                  <a:pt x="5132423" y="5920505"/>
                </a:cubicBezTo>
                <a:cubicBezTo>
                  <a:pt x="5120383" y="5930868"/>
                  <a:pt x="5114363" y="5943518"/>
                  <a:pt x="5114363" y="5958453"/>
                </a:cubicBezTo>
                <a:cubicBezTo>
                  <a:pt x="5114363" y="5977503"/>
                  <a:pt x="5120078" y="5990457"/>
                  <a:pt x="5131508" y="5997315"/>
                </a:cubicBezTo>
                <a:cubicBezTo>
                  <a:pt x="5142938" y="6004325"/>
                  <a:pt x="5153759" y="6009888"/>
                  <a:pt x="5163969" y="6014002"/>
                </a:cubicBezTo>
                <a:cubicBezTo>
                  <a:pt x="5174181" y="6018117"/>
                  <a:pt x="5183858" y="6021965"/>
                  <a:pt x="5193002" y="6025547"/>
                </a:cubicBezTo>
                <a:cubicBezTo>
                  <a:pt x="5202146" y="6029128"/>
                  <a:pt x="5208471" y="6032824"/>
                  <a:pt x="5211976" y="6036634"/>
                </a:cubicBezTo>
                <a:cubicBezTo>
                  <a:pt x="5215481" y="6040444"/>
                  <a:pt x="5217233" y="6045625"/>
                  <a:pt x="5217233" y="6052178"/>
                </a:cubicBezTo>
                <a:cubicBezTo>
                  <a:pt x="5217233" y="6057665"/>
                  <a:pt x="5214872" y="6062389"/>
                  <a:pt x="5210147" y="6066352"/>
                </a:cubicBezTo>
                <a:cubicBezTo>
                  <a:pt x="5205422" y="6070314"/>
                  <a:pt x="5199327" y="6072295"/>
                  <a:pt x="5191859" y="6072295"/>
                </a:cubicBezTo>
                <a:cubicBezTo>
                  <a:pt x="5178905" y="6072295"/>
                  <a:pt x="5167513" y="6068942"/>
                  <a:pt x="5157683" y="6062237"/>
                </a:cubicBezTo>
                <a:cubicBezTo>
                  <a:pt x="5147853" y="6055532"/>
                  <a:pt x="5139928" y="6047111"/>
                  <a:pt x="5133909" y="6036977"/>
                </a:cubicBezTo>
                <a:cubicBezTo>
                  <a:pt x="5127889" y="6026842"/>
                  <a:pt x="5123774" y="6018117"/>
                  <a:pt x="5121564" y="6010802"/>
                </a:cubicBezTo>
                <a:cubicBezTo>
                  <a:pt x="5119355" y="6003487"/>
                  <a:pt x="5117792" y="5998229"/>
                  <a:pt x="5116878" y="5995028"/>
                </a:cubicBezTo>
                <a:lnTo>
                  <a:pt x="5112992" y="5995028"/>
                </a:lnTo>
                <a:lnTo>
                  <a:pt x="5112992" y="6076868"/>
                </a:lnTo>
                <a:lnTo>
                  <a:pt x="5116878" y="6076868"/>
                </a:lnTo>
                <a:cubicBezTo>
                  <a:pt x="5117947" y="6067876"/>
                  <a:pt x="5119093" y="6061475"/>
                  <a:pt x="5120314" y="6057665"/>
                </a:cubicBezTo>
                <a:cubicBezTo>
                  <a:pt x="5121536" y="6053855"/>
                  <a:pt x="5124665" y="6051950"/>
                  <a:pt x="5129701" y="6051950"/>
                </a:cubicBezTo>
                <a:cubicBezTo>
                  <a:pt x="5131687" y="6051950"/>
                  <a:pt x="5139091" y="6056103"/>
                  <a:pt x="5151914" y="6064409"/>
                </a:cubicBezTo>
                <a:cubicBezTo>
                  <a:pt x="5164737" y="6072714"/>
                  <a:pt x="5177713" y="6076868"/>
                  <a:pt x="5190841" y="6076868"/>
                </a:cubicBezTo>
                <a:cubicBezTo>
                  <a:pt x="5205802" y="6076868"/>
                  <a:pt x="5219656" y="6072029"/>
                  <a:pt x="5232403" y="6062352"/>
                </a:cubicBezTo>
                <a:cubicBezTo>
                  <a:pt x="5245150" y="6052674"/>
                  <a:pt x="5251523" y="6040291"/>
                  <a:pt x="5251523" y="6025204"/>
                </a:cubicBezTo>
                <a:cubicBezTo>
                  <a:pt x="5251523" y="6013012"/>
                  <a:pt x="5248323" y="6002458"/>
                  <a:pt x="5241922" y="5993543"/>
                </a:cubicBezTo>
                <a:cubicBezTo>
                  <a:pt x="5235521" y="5984627"/>
                  <a:pt x="5227330" y="5977846"/>
                  <a:pt x="5217348" y="5973197"/>
                </a:cubicBezTo>
                <a:cubicBezTo>
                  <a:pt x="5207366" y="5968549"/>
                  <a:pt x="5197726" y="5964473"/>
                  <a:pt x="5188430" y="5960967"/>
                </a:cubicBezTo>
                <a:cubicBezTo>
                  <a:pt x="5179134" y="5957462"/>
                  <a:pt x="5171856" y="5954566"/>
                  <a:pt x="5166598" y="5952280"/>
                </a:cubicBezTo>
                <a:cubicBezTo>
                  <a:pt x="5161341" y="5949995"/>
                  <a:pt x="5156693" y="5946908"/>
                  <a:pt x="5152654" y="5943022"/>
                </a:cubicBezTo>
                <a:cubicBezTo>
                  <a:pt x="5148615" y="5939136"/>
                  <a:pt x="5146596" y="5934297"/>
                  <a:pt x="5146596" y="5928506"/>
                </a:cubicBezTo>
                <a:cubicBezTo>
                  <a:pt x="5146596" y="5923019"/>
                  <a:pt x="5149256" y="5918448"/>
                  <a:pt x="5154576" y="5914790"/>
                </a:cubicBezTo>
                <a:cubicBezTo>
                  <a:pt x="5159895" y="5911132"/>
                  <a:pt x="5165673" y="5909303"/>
                  <a:pt x="5171906" y="5909303"/>
                </a:cubicBezTo>
                <a:cubicBezTo>
                  <a:pt x="5181177" y="5909303"/>
                  <a:pt x="5189118" y="5911018"/>
                  <a:pt x="5195731" y="5914447"/>
                </a:cubicBezTo>
                <a:cubicBezTo>
                  <a:pt x="5202344" y="5917876"/>
                  <a:pt x="5209032" y="5923477"/>
                  <a:pt x="5215796" y="5931249"/>
                </a:cubicBezTo>
                <a:cubicBezTo>
                  <a:pt x="5222560" y="5939022"/>
                  <a:pt x="5227120" y="5946032"/>
                  <a:pt x="5229476" y="5952280"/>
                </a:cubicBezTo>
                <a:cubicBezTo>
                  <a:pt x="5231832" y="5958529"/>
                  <a:pt x="5233390" y="5962948"/>
                  <a:pt x="5234150" y="5965539"/>
                </a:cubicBezTo>
                <a:lnTo>
                  <a:pt x="5238265" y="5965539"/>
                </a:lnTo>
                <a:lnTo>
                  <a:pt x="5238265" y="5904960"/>
                </a:lnTo>
                <a:lnTo>
                  <a:pt x="5233921" y="5904960"/>
                </a:lnTo>
                <a:cubicBezTo>
                  <a:pt x="5233921" y="5910447"/>
                  <a:pt x="5233235" y="5915057"/>
                  <a:pt x="5231864" y="5918791"/>
                </a:cubicBezTo>
                <a:cubicBezTo>
                  <a:pt x="5230492" y="5922524"/>
                  <a:pt x="5227597" y="5924391"/>
                  <a:pt x="5223177" y="5924391"/>
                </a:cubicBezTo>
                <a:lnTo>
                  <a:pt x="5199402" y="5911132"/>
                </a:lnTo>
                <a:cubicBezTo>
                  <a:pt x="5191173" y="5907017"/>
                  <a:pt x="5182715" y="5904960"/>
                  <a:pt x="5174028" y="5904960"/>
                </a:cubicBezTo>
                <a:close/>
                <a:moveTo>
                  <a:pt x="4991453" y="5904960"/>
                </a:moveTo>
                <a:cubicBezTo>
                  <a:pt x="4966002" y="5904960"/>
                  <a:pt x="4944285" y="5912885"/>
                  <a:pt x="4926302" y="5928735"/>
                </a:cubicBezTo>
                <a:cubicBezTo>
                  <a:pt x="4908319" y="5944584"/>
                  <a:pt x="4899327" y="5965310"/>
                  <a:pt x="4899327" y="5990914"/>
                </a:cubicBezTo>
                <a:cubicBezTo>
                  <a:pt x="4899327" y="6015755"/>
                  <a:pt x="4908128" y="6036291"/>
                  <a:pt x="4925730" y="6052521"/>
                </a:cubicBezTo>
                <a:cubicBezTo>
                  <a:pt x="4943333" y="6068752"/>
                  <a:pt x="4965240" y="6076868"/>
                  <a:pt x="4991453" y="6076868"/>
                </a:cubicBezTo>
                <a:cubicBezTo>
                  <a:pt x="5016599" y="6076868"/>
                  <a:pt x="5038392" y="6068638"/>
                  <a:pt x="5056832" y="6052178"/>
                </a:cubicBezTo>
                <a:cubicBezTo>
                  <a:pt x="5075273" y="6035720"/>
                  <a:pt x="5084493" y="6015298"/>
                  <a:pt x="5084493" y="5990914"/>
                </a:cubicBezTo>
                <a:cubicBezTo>
                  <a:pt x="5084493" y="5965768"/>
                  <a:pt x="5075349" y="5945156"/>
                  <a:pt x="5057061" y="5929078"/>
                </a:cubicBezTo>
                <a:cubicBezTo>
                  <a:pt x="5038773" y="5912999"/>
                  <a:pt x="5016904" y="5904960"/>
                  <a:pt x="4991453" y="5904960"/>
                </a:cubicBezTo>
                <a:close/>
                <a:moveTo>
                  <a:pt x="3227270" y="5904960"/>
                </a:moveTo>
                <a:cubicBezTo>
                  <a:pt x="3200905" y="5904960"/>
                  <a:pt x="3179379" y="5912923"/>
                  <a:pt x="3162691" y="5928849"/>
                </a:cubicBezTo>
                <a:cubicBezTo>
                  <a:pt x="3146003" y="5944774"/>
                  <a:pt x="3137660" y="5965463"/>
                  <a:pt x="3137660" y="5990914"/>
                </a:cubicBezTo>
                <a:cubicBezTo>
                  <a:pt x="3137660" y="6015755"/>
                  <a:pt x="3146080" y="6036291"/>
                  <a:pt x="3162920" y="6052521"/>
                </a:cubicBezTo>
                <a:cubicBezTo>
                  <a:pt x="3179760" y="6068752"/>
                  <a:pt x="3201286" y="6076868"/>
                  <a:pt x="3227499" y="6076868"/>
                </a:cubicBezTo>
                <a:cubicBezTo>
                  <a:pt x="3250664" y="6076868"/>
                  <a:pt x="3268114" y="6070848"/>
                  <a:pt x="3279848" y="6058808"/>
                </a:cubicBezTo>
                <a:cubicBezTo>
                  <a:pt x="3291583" y="6046768"/>
                  <a:pt x="3298518" y="6031605"/>
                  <a:pt x="3300651" y="6013317"/>
                </a:cubicBezTo>
                <a:lnTo>
                  <a:pt x="3296765" y="6012631"/>
                </a:lnTo>
                <a:cubicBezTo>
                  <a:pt x="3294022" y="6028785"/>
                  <a:pt x="3288459" y="6041892"/>
                  <a:pt x="3280077" y="6051950"/>
                </a:cubicBezTo>
                <a:cubicBezTo>
                  <a:pt x="3271695" y="6062009"/>
                  <a:pt x="3260570" y="6067038"/>
                  <a:pt x="3246701" y="6067038"/>
                </a:cubicBezTo>
                <a:cubicBezTo>
                  <a:pt x="3231766" y="6067038"/>
                  <a:pt x="3220450" y="6059151"/>
                  <a:pt x="3212754" y="6043378"/>
                </a:cubicBezTo>
                <a:cubicBezTo>
                  <a:pt x="3205058" y="6027604"/>
                  <a:pt x="3201210" y="6008973"/>
                  <a:pt x="3201210" y="5987485"/>
                </a:cubicBezTo>
                <a:cubicBezTo>
                  <a:pt x="3201210" y="5967520"/>
                  <a:pt x="3204410" y="5950071"/>
                  <a:pt x="3210811" y="5935136"/>
                </a:cubicBezTo>
                <a:cubicBezTo>
                  <a:pt x="3217212" y="5920200"/>
                  <a:pt x="3227042" y="5912733"/>
                  <a:pt x="3240301" y="5912733"/>
                </a:cubicBezTo>
                <a:cubicBezTo>
                  <a:pt x="3250512" y="5912733"/>
                  <a:pt x="3258893" y="5915781"/>
                  <a:pt x="3265447" y="5921876"/>
                </a:cubicBezTo>
                <a:cubicBezTo>
                  <a:pt x="3272000" y="5927973"/>
                  <a:pt x="3276686" y="5934297"/>
                  <a:pt x="3279506" y="5940850"/>
                </a:cubicBezTo>
                <a:cubicBezTo>
                  <a:pt x="3282325" y="5947403"/>
                  <a:pt x="3287087" y="5959976"/>
                  <a:pt x="3293793" y="5978570"/>
                </a:cubicBezTo>
                <a:lnTo>
                  <a:pt x="3297679" y="5978570"/>
                </a:lnTo>
                <a:lnTo>
                  <a:pt x="3297679" y="5906332"/>
                </a:lnTo>
                <a:lnTo>
                  <a:pt x="3293107" y="5906332"/>
                </a:lnTo>
                <a:cubicBezTo>
                  <a:pt x="3292498" y="5912123"/>
                  <a:pt x="3291431" y="5916581"/>
                  <a:pt x="3289907" y="5919705"/>
                </a:cubicBezTo>
                <a:cubicBezTo>
                  <a:pt x="3288383" y="5922829"/>
                  <a:pt x="3285335" y="5924391"/>
                  <a:pt x="3280763" y="5924391"/>
                </a:cubicBezTo>
                <a:lnTo>
                  <a:pt x="3256532" y="5910675"/>
                </a:lnTo>
                <a:cubicBezTo>
                  <a:pt x="3248302" y="5906865"/>
                  <a:pt x="3238548" y="5904960"/>
                  <a:pt x="3227270" y="5904960"/>
                </a:cubicBezTo>
                <a:close/>
                <a:moveTo>
                  <a:pt x="3002328" y="5904960"/>
                </a:moveTo>
                <a:cubicBezTo>
                  <a:pt x="2986631" y="5904960"/>
                  <a:pt x="2972762" y="5910142"/>
                  <a:pt x="2960723" y="5920505"/>
                </a:cubicBezTo>
                <a:cubicBezTo>
                  <a:pt x="2948683" y="5930868"/>
                  <a:pt x="2942664" y="5943518"/>
                  <a:pt x="2942664" y="5958453"/>
                </a:cubicBezTo>
                <a:cubicBezTo>
                  <a:pt x="2942664" y="5977503"/>
                  <a:pt x="2948379" y="5990457"/>
                  <a:pt x="2959809" y="5997315"/>
                </a:cubicBezTo>
                <a:cubicBezTo>
                  <a:pt x="2971239" y="6004325"/>
                  <a:pt x="2982059" y="6009888"/>
                  <a:pt x="2992270" y="6014002"/>
                </a:cubicBezTo>
                <a:cubicBezTo>
                  <a:pt x="3002481" y="6018117"/>
                  <a:pt x="3012158" y="6021965"/>
                  <a:pt x="3021302" y="6025547"/>
                </a:cubicBezTo>
                <a:cubicBezTo>
                  <a:pt x="3030446" y="6029128"/>
                  <a:pt x="3036771" y="6032824"/>
                  <a:pt x="3040276" y="6036634"/>
                </a:cubicBezTo>
                <a:cubicBezTo>
                  <a:pt x="3043781" y="6040444"/>
                  <a:pt x="3045534" y="6045625"/>
                  <a:pt x="3045534" y="6052178"/>
                </a:cubicBezTo>
                <a:cubicBezTo>
                  <a:pt x="3045534" y="6057665"/>
                  <a:pt x="3043172" y="6062389"/>
                  <a:pt x="3038447" y="6066352"/>
                </a:cubicBezTo>
                <a:cubicBezTo>
                  <a:pt x="3033723" y="6070314"/>
                  <a:pt x="3027627" y="6072295"/>
                  <a:pt x="3020159" y="6072295"/>
                </a:cubicBezTo>
                <a:cubicBezTo>
                  <a:pt x="3007205" y="6072295"/>
                  <a:pt x="2995813" y="6068942"/>
                  <a:pt x="2985983" y="6062237"/>
                </a:cubicBezTo>
                <a:cubicBezTo>
                  <a:pt x="2976154" y="6055532"/>
                  <a:pt x="2968229" y="6047111"/>
                  <a:pt x="2962209" y="6036977"/>
                </a:cubicBezTo>
                <a:cubicBezTo>
                  <a:pt x="2956189" y="6026842"/>
                  <a:pt x="2952074" y="6018117"/>
                  <a:pt x="2949864" y="6010802"/>
                </a:cubicBezTo>
                <a:cubicBezTo>
                  <a:pt x="2947655" y="6003487"/>
                  <a:pt x="2946093" y="5998229"/>
                  <a:pt x="2945178" y="5995028"/>
                </a:cubicBezTo>
                <a:lnTo>
                  <a:pt x="2941292" y="5995028"/>
                </a:lnTo>
                <a:lnTo>
                  <a:pt x="2941292" y="6076868"/>
                </a:lnTo>
                <a:lnTo>
                  <a:pt x="2945178" y="6076868"/>
                </a:lnTo>
                <a:cubicBezTo>
                  <a:pt x="2946247" y="6067876"/>
                  <a:pt x="2947393" y="6061475"/>
                  <a:pt x="2948614" y="6057665"/>
                </a:cubicBezTo>
                <a:cubicBezTo>
                  <a:pt x="2949836" y="6053855"/>
                  <a:pt x="2952965" y="6051950"/>
                  <a:pt x="2958001" y="6051950"/>
                </a:cubicBezTo>
                <a:cubicBezTo>
                  <a:pt x="2959987" y="6051950"/>
                  <a:pt x="2967392" y="6056103"/>
                  <a:pt x="2980215" y="6064409"/>
                </a:cubicBezTo>
                <a:cubicBezTo>
                  <a:pt x="2993038" y="6072714"/>
                  <a:pt x="3006013" y="6076868"/>
                  <a:pt x="3019141" y="6076868"/>
                </a:cubicBezTo>
                <a:cubicBezTo>
                  <a:pt x="3034102" y="6076868"/>
                  <a:pt x="3047957" y="6072029"/>
                  <a:pt x="3060703" y="6062352"/>
                </a:cubicBezTo>
                <a:cubicBezTo>
                  <a:pt x="3073450" y="6052674"/>
                  <a:pt x="3079823" y="6040291"/>
                  <a:pt x="3079823" y="6025204"/>
                </a:cubicBezTo>
                <a:cubicBezTo>
                  <a:pt x="3079823" y="6013012"/>
                  <a:pt x="3076623" y="6002458"/>
                  <a:pt x="3070223" y="5993543"/>
                </a:cubicBezTo>
                <a:cubicBezTo>
                  <a:pt x="3063822" y="5984627"/>
                  <a:pt x="3055630" y="5977846"/>
                  <a:pt x="3045648" y="5973197"/>
                </a:cubicBezTo>
                <a:cubicBezTo>
                  <a:pt x="3035666" y="5968549"/>
                  <a:pt x="3026026" y="5964473"/>
                  <a:pt x="3016730" y="5960967"/>
                </a:cubicBezTo>
                <a:cubicBezTo>
                  <a:pt x="3007433" y="5957462"/>
                  <a:pt x="3000157" y="5954566"/>
                  <a:pt x="2994899" y="5952280"/>
                </a:cubicBezTo>
                <a:cubicBezTo>
                  <a:pt x="2989641" y="5949995"/>
                  <a:pt x="2984993" y="5946908"/>
                  <a:pt x="2980954" y="5943022"/>
                </a:cubicBezTo>
                <a:cubicBezTo>
                  <a:pt x="2976915" y="5939136"/>
                  <a:pt x="2974896" y="5934297"/>
                  <a:pt x="2974896" y="5928506"/>
                </a:cubicBezTo>
                <a:cubicBezTo>
                  <a:pt x="2974896" y="5923019"/>
                  <a:pt x="2977556" y="5918448"/>
                  <a:pt x="2982876" y="5914790"/>
                </a:cubicBezTo>
                <a:cubicBezTo>
                  <a:pt x="2988195" y="5911132"/>
                  <a:pt x="2993972" y="5909303"/>
                  <a:pt x="3000207" y="5909303"/>
                </a:cubicBezTo>
                <a:cubicBezTo>
                  <a:pt x="3009476" y="5909303"/>
                  <a:pt x="3017418" y="5911018"/>
                  <a:pt x="3024031" y="5914447"/>
                </a:cubicBezTo>
                <a:cubicBezTo>
                  <a:pt x="3030643" y="5917876"/>
                  <a:pt x="3037332" y="5923477"/>
                  <a:pt x="3044096" y="5931249"/>
                </a:cubicBezTo>
                <a:cubicBezTo>
                  <a:pt x="3050860" y="5939022"/>
                  <a:pt x="3055420" y="5946032"/>
                  <a:pt x="3057776" y="5952280"/>
                </a:cubicBezTo>
                <a:cubicBezTo>
                  <a:pt x="3060132" y="5958529"/>
                  <a:pt x="3061690" y="5962948"/>
                  <a:pt x="3062450" y="5965539"/>
                </a:cubicBezTo>
                <a:lnTo>
                  <a:pt x="3066565" y="5965539"/>
                </a:lnTo>
                <a:lnTo>
                  <a:pt x="3066565" y="5904960"/>
                </a:lnTo>
                <a:lnTo>
                  <a:pt x="3062221" y="5904960"/>
                </a:lnTo>
                <a:cubicBezTo>
                  <a:pt x="3062221" y="5910447"/>
                  <a:pt x="3061536" y="5915057"/>
                  <a:pt x="3060164" y="5918791"/>
                </a:cubicBezTo>
                <a:cubicBezTo>
                  <a:pt x="3058792" y="5922524"/>
                  <a:pt x="3055897" y="5924391"/>
                  <a:pt x="3051477" y="5924391"/>
                </a:cubicBezTo>
                <a:lnTo>
                  <a:pt x="3027703" y="5911132"/>
                </a:lnTo>
                <a:cubicBezTo>
                  <a:pt x="3019473" y="5907017"/>
                  <a:pt x="3011015" y="5904960"/>
                  <a:pt x="3002328" y="5904960"/>
                </a:cubicBezTo>
                <a:close/>
                <a:moveTo>
                  <a:pt x="2143478" y="5904960"/>
                </a:moveTo>
                <a:cubicBezTo>
                  <a:pt x="2118027" y="5904960"/>
                  <a:pt x="2096310" y="5912885"/>
                  <a:pt x="2078327" y="5928735"/>
                </a:cubicBezTo>
                <a:cubicBezTo>
                  <a:pt x="2060344" y="5944584"/>
                  <a:pt x="2051352" y="5965310"/>
                  <a:pt x="2051352" y="5990914"/>
                </a:cubicBezTo>
                <a:cubicBezTo>
                  <a:pt x="2051352" y="6015755"/>
                  <a:pt x="2060154" y="6036291"/>
                  <a:pt x="2077756" y="6052521"/>
                </a:cubicBezTo>
                <a:cubicBezTo>
                  <a:pt x="2095358" y="6068752"/>
                  <a:pt x="2117265" y="6076868"/>
                  <a:pt x="2143478" y="6076868"/>
                </a:cubicBezTo>
                <a:cubicBezTo>
                  <a:pt x="2168624" y="6076868"/>
                  <a:pt x="2190417" y="6068638"/>
                  <a:pt x="2208857" y="6052178"/>
                </a:cubicBezTo>
                <a:cubicBezTo>
                  <a:pt x="2227298" y="6035720"/>
                  <a:pt x="2236518" y="6015298"/>
                  <a:pt x="2236518" y="5990914"/>
                </a:cubicBezTo>
                <a:cubicBezTo>
                  <a:pt x="2236518" y="5965768"/>
                  <a:pt x="2227374" y="5945156"/>
                  <a:pt x="2209086" y="5929078"/>
                </a:cubicBezTo>
                <a:cubicBezTo>
                  <a:pt x="2190798" y="5912999"/>
                  <a:pt x="2168929" y="5904960"/>
                  <a:pt x="2143478" y="5904960"/>
                </a:cubicBezTo>
                <a:close/>
                <a:moveTo>
                  <a:pt x="1931642" y="5904960"/>
                </a:moveTo>
                <a:cubicBezTo>
                  <a:pt x="1905429" y="5904960"/>
                  <a:pt x="1883865" y="5912809"/>
                  <a:pt x="1866948" y="5928506"/>
                </a:cubicBezTo>
                <a:cubicBezTo>
                  <a:pt x="1850032" y="5944203"/>
                  <a:pt x="1841574" y="5965006"/>
                  <a:pt x="1841574" y="5990914"/>
                </a:cubicBezTo>
                <a:cubicBezTo>
                  <a:pt x="1841574" y="6015603"/>
                  <a:pt x="1849270" y="6036100"/>
                  <a:pt x="1864662" y="6052407"/>
                </a:cubicBezTo>
                <a:cubicBezTo>
                  <a:pt x="1880055" y="6068714"/>
                  <a:pt x="1899029" y="6076868"/>
                  <a:pt x="1921584" y="6076868"/>
                </a:cubicBezTo>
                <a:cubicBezTo>
                  <a:pt x="1937890" y="6076868"/>
                  <a:pt x="1950997" y="6073591"/>
                  <a:pt x="1960903" y="6067038"/>
                </a:cubicBezTo>
                <a:cubicBezTo>
                  <a:pt x="1970809" y="6060484"/>
                  <a:pt x="1978429" y="6057208"/>
                  <a:pt x="1983763" y="6057208"/>
                </a:cubicBezTo>
                <a:cubicBezTo>
                  <a:pt x="1989706" y="6057208"/>
                  <a:pt x="1995155" y="6059037"/>
                  <a:pt x="2000108" y="6062694"/>
                </a:cubicBezTo>
                <a:cubicBezTo>
                  <a:pt x="2005061" y="6066352"/>
                  <a:pt x="2008528" y="6070391"/>
                  <a:pt x="2010509" y="6074810"/>
                </a:cubicBezTo>
                <a:lnTo>
                  <a:pt x="2013938" y="6074810"/>
                </a:lnTo>
                <a:lnTo>
                  <a:pt x="2013481" y="6054236"/>
                </a:lnTo>
                <a:lnTo>
                  <a:pt x="2013481" y="6024289"/>
                </a:lnTo>
                <a:lnTo>
                  <a:pt x="2013938" y="6013545"/>
                </a:lnTo>
                <a:cubicBezTo>
                  <a:pt x="2014396" y="6008364"/>
                  <a:pt x="2015424" y="6004896"/>
                  <a:pt x="2017024" y="6003144"/>
                </a:cubicBezTo>
                <a:cubicBezTo>
                  <a:pt x="2018624" y="6001391"/>
                  <a:pt x="2021787" y="6000286"/>
                  <a:pt x="2026511" y="5999829"/>
                </a:cubicBezTo>
                <a:lnTo>
                  <a:pt x="2037027" y="5999143"/>
                </a:lnTo>
                <a:lnTo>
                  <a:pt x="2037027" y="5995486"/>
                </a:lnTo>
                <a:lnTo>
                  <a:pt x="1930042" y="5995486"/>
                </a:lnTo>
                <a:lnTo>
                  <a:pt x="1930042" y="5999143"/>
                </a:lnTo>
                <a:cubicBezTo>
                  <a:pt x="1932328" y="5999296"/>
                  <a:pt x="1934843" y="5999410"/>
                  <a:pt x="1937586" y="5999486"/>
                </a:cubicBezTo>
                <a:cubicBezTo>
                  <a:pt x="1940329" y="5999562"/>
                  <a:pt x="1943377" y="5999829"/>
                  <a:pt x="1946730" y="6000286"/>
                </a:cubicBezTo>
                <a:cubicBezTo>
                  <a:pt x="1950083" y="6000744"/>
                  <a:pt x="1952559" y="6001887"/>
                  <a:pt x="1954159" y="6003716"/>
                </a:cubicBezTo>
                <a:cubicBezTo>
                  <a:pt x="1955760" y="6005544"/>
                  <a:pt x="1956788" y="6008973"/>
                  <a:pt x="1957245" y="6014002"/>
                </a:cubicBezTo>
                <a:cubicBezTo>
                  <a:pt x="1957703" y="6016289"/>
                  <a:pt x="1957931" y="6020708"/>
                  <a:pt x="1957931" y="6027261"/>
                </a:cubicBezTo>
                <a:lnTo>
                  <a:pt x="1957931" y="6036176"/>
                </a:lnTo>
                <a:cubicBezTo>
                  <a:pt x="1957931" y="6041816"/>
                  <a:pt x="1957855" y="6046540"/>
                  <a:pt x="1957703" y="6050350"/>
                </a:cubicBezTo>
                <a:cubicBezTo>
                  <a:pt x="1957550" y="6054160"/>
                  <a:pt x="1957093" y="6057475"/>
                  <a:pt x="1956331" y="6060294"/>
                </a:cubicBezTo>
                <a:cubicBezTo>
                  <a:pt x="1955569" y="6063113"/>
                  <a:pt x="1953664" y="6065666"/>
                  <a:pt x="1950616" y="6067952"/>
                </a:cubicBezTo>
                <a:cubicBezTo>
                  <a:pt x="1947568" y="6070238"/>
                  <a:pt x="1943149" y="6071381"/>
                  <a:pt x="1937357" y="6071381"/>
                </a:cubicBezTo>
                <a:cubicBezTo>
                  <a:pt x="1925622" y="6071381"/>
                  <a:pt x="1917393" y="6063418"/>
                  <a:pt x="1912668" y="6047493"/>
                </a:cubicBezTo>
                <a:cubicBezTo>
                  <a:pt x="1907944" y="6031566"/>
                  <a:pt x="1905582" y="6011564"/>
                  <a:pt x="1905582" y="5987485"/>
                </a:cubicBezTo>
                <a:cubicBezTo>
                  <a:pt x="1905582" y="5967368"/>
                  <a:pt x="1908782" y="5949728"/>
                  <a:pt x="1915183" y="5934564"/>
                </a:cubicBezTo>
                <a:cubicBezTo>
                  <a:pt x="1921584" y="5919400"/>
                  <a:pt x="1931337" y="5911818"/>
                  <a:pt x="1944444" y="5911818"/>
                </a:cubicBezTo>
                <a:cubicBezTo>
                  <a:pt x="1960903" y="5911818"/>
                  <a:pt x="1974428" y="5918371"/>
                  <a:pt x="1985020" y="5931478"/>
                </a:cubicBezTo>
                <a:cubicBezTo>
                  <a:pt x="1995612" y="5944584"/>
                  <a:pt x="2003194" y="5960586"/>
                  <a:pt x="2007766" y="5979484"/>
                </a:cubicBezTo>
                <a:lnTo>
                  <a:pt x="2011652" y="5979484"/>
                </a:lnTo>
                <a:lnTo>
                  <a:pt x="2011652" y="5905646"/>
                </a:lnTo>
                <a:lnTo>
                  <a:pt x="2007080" y="5905646"/>
                </a:lnTo>
                <a:cubicBezTo>
                  <a:pt x="2005708" y="5911742"/>
                  <a:pt x="2004261" y="5916429"/>
                  <a:pt x="2002737" y="5919705"/>
                </a:cubicBezTo>
                <a:cubicBezTo>
                  <a:pt x="2001213" y="5922982"/>
                  <a:pt x="1998241" y="5924620"/>
                  <a:pt x="1993821" y="5924620"/>
                </a:cubicBezTo>
                <a:cubicBezTo>
                  <a:pt x="1992297" y="5924315"/>
                  <a:pt x="1985134" y="5920962"/>
                  <a:pt x="1972333" y="5914561"/>
                </a:cubicBezTo>
                <a:cubicBezTo>
                  <a:pt x="1959531" y="5908160"/>
                  <a:pt x="1945968" y="5904960"/>
                  <a:pt x="1931642" y="5904960"/>
                </a:cubicBezTo>
                <a:close/>
                <a:moveTo>
                  <a:pt x="1514828" y="5904960"/>
                </a:moveTo>
                <a:cubicBezTo>
                  <a:pt x="1489377" y="5904960"/>
                  <a:pt x="1467661" y="5912885"/>
                  <a:pt x="1449677" y="5928735"/>
                </a:cubicBezTo>
                <a:cubicBezTo>
                  <a:pt x="1431694" y="5944584"/>
                  <a:pt x="1422702" y="5965310"/>
                  <a:pt x="1422702" y="5990914"/>
                </a:cubicBezTo>
                <a:cubicBezTo>
                  <a:pt x="1422702" y="6015755"/>
                  <a:pt x="1431503" y="6036291"/>
                  <a:pt x="1449106" y="6052521"/>
                </a:cubicBezTo>
                <a:cubicBezTo>
                  <a:pt x="1466708" y="6068752"/>
                  <a:pt x="1488615" y="6076868"/>
                  <a:pt x="1514828" y="6076868"/>
                </a:cubicBezTo>
                <a:cubicBezTo>
                  <a:pt x="1539974" y="6076868"/>
                  <a:pt x="1561767" y="6068638"/>
                  <a:pt x="1580208" y="6052178"/>
                </a:cubicBezTo>
                <a:cubicBezTo>
                  <a:pt x="1598648" y="6035720"/>
                  <a:pt x="1607868" y="6015298"/>
                  <a:pt x="1607868" y="5990914"/>
                </a:cubicBezTo>
                <a:cubicBezTo>
                  <a:pt x="1607868" y="5965768"/>
                  <a:pt x="1598724" y="5945156"/>
                  <a:pt x="1580437" y="5929078"/>
                </a:cubicBezTo>
                <a:cubicBezTo>
                  <a:pt x="1562148" y="5912999"/>
                  <a:pt x="1540279" y="5904960"/>
                  <a:pt x="1514828" y="5904960"/>
                </a:cubicBezTo>
                <a:close/>
                <a:moveTo>
                  <a:pt x="1102967" y="5904960"/>
                </a:moveTo>
                <a:cubicBezTo>
                  <a:pt x="1076754" y="5904960"/>
                  <a:pt x="1055190" y="5912809"/>
                  <a:pt x="1038273" y="5928506"/>
                </a:cubicBezTo>
                <a:cubicBezTo>
                  <a:pt x="1021357" y="5944203"/>
                  <a:pt x="1012899" y="5965006"/>
                  <a:pt x="1012899" y="5990914"/>
                </a:cubicBezTo>
                <a:cubicBezTo>
                  <a:pt x="1012899" y="6015603"/>
                  <a:pt x="1020595" y="6036100"/>
                  <a:pt x="1035987" y="6052407"/>
                </a:cubicBezTo>
                <a:cubicBezTo>
                  <a:pt x="1051379" y="6068714"/>
                  <a:pt x="1070354" y="6076868"/>
                  <a:pt x="1092909" y="6076868"/>
                </a:cubicBezTo>
                <a:cubicBezTo>
                  <a:pt x="1109216" y="6076868"/>
                  <a:pt x="1122322" y="6073591"/>
                  <a:pt x="1132228" y="6067038"/>
                </a:cubicBezTo>
                <a:cubicBezTo>
                  <a:pt x="1142134" y="6060484"/>
                  <a:pt x="1149754" y="6057208"/>
                  <a:pt x="1155088" y="6057208"/>
                </a:cubicBezTo>
                <a:cubicBezTo>
                  <a:pt x="1161031" y="6057208"/>
                  <a:pt x="1166480" y="6059037"/>
                  <a:pt x="1171433" y="6062694"/>
                </a:cubicBezTo>
                <a:cubicBezTo>
                  <a:pt x="1176386" y="6066352"/>
                  <a:pt x="1179853" y="6070391"/>
                  <a:pt x="1181834" y="6074810"/>
                </a:cubicBezTo>
                <a:lnTo>
                  <a:pt x="1185263" y="6074810"/>
                </a:lnTo>
                <a:lnTo>
                  <a:pt x="1184806" y="6054236"/>
                </a:lnTo>
                <a:lnTo>
                  <a:pt x="1184806" y="6024289"/>
                </a:lnTo>
                <a:lnTo>
                  <a:pt x="1185263" y="6013545"/>
                </a:lnTo>
                <a:cubicBezTo>
                  <a:pt x="1185720" y="6008364"/>
                  <a:pt x="1186749" y="6004896"/>
                  <a:pt x="1188349" y="6003144"/>
                </a:cubicBezTo>
                <a:cubicBezTo>
                  <a:pt x="1189949" y="6001391"/>
                  <a:pt x="1193112" y="6000286"/>
                  <a:pt x="1197836" y="5999829"/>
                </a:cubicBezTo>
                <a:lnTo>
                  <a:pt x="1208352" y="5999143"/>
                </a:lnTo>
                <a:lnTo>
                  <a:pt x="1208352" y="5995486"/>
                </a:lnTo>
                <a:lnTo>
                  <a:pt x="1101367" y="5995486"/>
                </a:lnTo>
                <a:lnTo>
                  <a:pt x="1101367" y="5999143"/>
                </a:lnTo>
                <a:cubicBezTo>
                  <a:pt x="1103653" y="5999296"/>
                  <a:pt x="1106167" y="5999410"/>
                  <a:pt x="1108911" y="5999486"/>
                </a:cubicBezTo>
                <a:cubicBezTo>
                  <a:pt x="1111654" y="5999562"/>
                  <a:pt x="1114702" y="5999829"/>
                  <a:pt x="1118055" y="6000286"/>
                </a:cubicBezTo>
                <a:cubicBezTo>
                  <a:pt x="1121408" y="6000744"/>
                  <a:pt x="1123884" y="6001887"/>
                  <a:pt x="1125484" y="6003716"/>
                </a:cubicBezTo>
                <a:cubicBezTo>
                  <a:pt x="1127085" y="6005544"/>
                  <a:pt x="1128113" y="6008973"/>
                  <a:pt x="1128571" y="6014002"/>
                </a:cubicBezTo>
                <a:cubicBezTo>
                  <a:pt x="1129027" y="6016289"/>
                  <a:pt x="1129256" y="6020708"/>
                  <a:pt x="1129256" y="6027261"/>
                </a:cubicBezTo>
                <a:lnTo>
                  <a:pt x="1129256" y="6036176"/>
                </a:lnTo>
                <a:cubicBezTo>
                  <a:pt x="1129256" y="6041816"/>
                  <a:pt x="1129180" y="6046540"/>
                  <a:pt x="1129027" y="6050350"/>
                </a:cubicBezTo>
                <a:cubicBezTo>
                  <a:pt x="1128875" y="6054160"/>
                  <a:pt x="1128418" y="6057475"/>
                  <a:pt x="1127656" y="6060294"/>
                </a:cubicBezTo>
                <a:cubicBezTo>
                  <a:pt x="1126894" y="6063113"/>
                  <a:pt x="1124989" y="6065666"/>
                  <a:pt x="1121941" y="6067952"/>
                </a:cubicBezTo>
                <a:cubicBezTo>
                  <a:pt x="1118893" y="6070238"/>
                  <a:pt x="1114473" y="6071381"/>
                  <a:pt x="1108682" y="6071381"/>
                </a:cubicBezTo>
                <a:cubicBezTo>
                  <a:pt x="1096947" y="6071381"/>
                  <a:pt x="1088718" y="6063418"/>
                  <a:pt x="1083993" y="6047493"/>
                </a:cubicBezTo>
                <a:cubicBezTo>
                  <a:pt x="1079269" y="6031566"/>
                  <a:pt x="1076907" y="6011564"/>
                  <a:pt x="1076907" y="5987485"/>
                </a:cubicBezTo>
                <a:cubicBezTo>
                  <a:pt x="1076907" y="5967368"/>
                  <a:pt x="1080107" y="5949728"/>
                  <a:pt x="1086508" y="5934564"/>
                </a:cubicBezTo>
                <a:cubicBezTo>
                  <a:pt x="1092909" y="5919400"/>
                  <a:pt x="1102662" y="5911818"/>
                  <a:pt x="1115769" y="5911818"/>
                </a:cubicBezTo>
                <a:cubicBezTo>
                  <a:pt x="1132228" y="5911818"/>
                  <a:pt x="1145754" y="5918371"/>
                  <a:pt x="1156345" y="5931478"/>
                </a:cubicBezTo>
                <a:cubicBezTo>
                  <a:pt x="1166937" y="5944584"/>
                  <a:pt x="1174519" y="5960586"/>
                  <a:pt x="1179091" y="5979484"/>
                </a:cubicBezTo>
                <a:lnTo>
                  <a:pt x="1182977" y="5979484"/>
                </a:lnTo>
                <a:lnTo>
                  <a:pt x="1182977" y="5905646"/>
                </a:lnTo>
                <a:lnTo>
                  <a:pt x="1178405" y="5905646"/>
                </a:lnTo>
                <a:cubicBezTo>
                  <a:pt x="1177033" y="5911742"/>
                  <a:pt x="1175586" y="5916429"/>
                  <a:pt x="1174062" y="5919705"/>
                </a:cubicBezTo>
                <a:cubicBezTo>
                  <a:pt x="1172538" y="5922982"/>
                  <a:pt x="1169566" y="5924620"/>
                  <a:pt x="1165146" y="5924620"/>
                </a:cubicBezTo>
                <a:cubicBezTo>
                  <a:pt x="1163622" y="5924315"/>
                  <a:pt x="1156460" y="5920962"/>
                  <a:pt x="1143658" y="5914561"/>
                </a:cubicBezTo>
                <a:cubicBezTo>
                  <a:pt x="1130856" y="5908160"/>
                  <a:pt x="1117293" y="5904960"/>
                  <a:pt x="1102967" y="5904960"/>
                </a:cubicBezTo>
                <a:close/>
                <a:moveTo>
                  <a:pt x="4339714" y="3727926"/>
                </a:moveTo>
                <a:lnTo>
                  <a:pt x="4339714" y="3740118"/>
                </a:lnTo>
                <a:cubicBezTo>
                  <a:pt x="4346318" y="3740626"/>
                  <a:pt x="4353684" y="3741007"/>
                  <a:pt x="4361812" y="3741261"/>
                </a:cubicBezTo>
                <a:cubicBezTo>
                  <a:pt x="4369940" y="3741515"/>
                  <a:pt x="4379592" y="3742404"/>
                  <a:pt x="4390768" y="3743928"/>
                </a:cubicBezTo>
                <a:cubicBezTo>
                  <a:pt x="4401944" y="3745452"/>
                  <a:pt x="4410199" y="3749389"/>
                  <a:pt x="4415533" y="3755739"/>
                </a:cubicBezTo>
                <a:cubicBezTo>
                  <a:pt x="4420867" y="3762089"/>
                  <a:pt x="4424296" y="3773392"/>
                  <a:pt x="4425820" y="3789648"/>
                </a:cubicBezTo>
                <a:lnTo>
                  <a:pt x="4427344" y="3824701"/>
                </a:lnTo>
                <a:lnTo>
                  <a:pt x="4427344" y="4186650"/>
                </a:lnTo>
                <a:lnTo>
                  <a:pt x="4425820" y="4221702"/>
                </a:lnTo>
                <a:cubicBezTo>
                  <a:pt x="4424296" y="4237450"/>
                  <a:pt x="4420232" y="4248626"/>
                  <a:pt x="4413628" y="4255230"/>
                </a:cubicBezTo>
                <a:cubicBezTo>
                  <a:pt x="4407024" y="4261834"/>
                  <a:pt x="4396229" y="4266025"/>
                  <a:pt x="4381243" y="4267803"/>
                </a:cubicBezTo>
                <a:cubicBezTo>
                  <a:pt x="4366257" y="4269581"/>
                  <a:pt x="4355081" y="4270597"/>
                  <a:pt x="4347715" y="4270851"/>
                </a:cubicBezTo>
                <a:cubicBezTo>
                  <a:pt x="4340349" y="4271105"/>
                  <a:pt x="4334634" y="4271232"/>
                  <a:pt x="4330570" y="4271232"/>
                </a:cubicBezTo>
                <a:lnTo>
                  <a:pt x="4330570" y="4283424"/>
                </a:lnTo>
                <a:lnTo>
                  <a:pt x="4926454" y="4283424"/>
                </a:lnTo>
                <a:lnTo>
                  <a:pt x="4926454" y="4011390"/>
                </a:lnTo>
                <a:lnTo>
                  <a:pt x="4914262" y="4011390"/>
                </a:lnTo>
                <a:cubicBezTo>
                  <a:pt x="4895466" y="4052030"/>
                  <a:pt x="4874511" y="4090638"/>
                  <a:pt x="4851397" y="4127214"/>
                </a:cubicBezTo>
                <a:cubicBezTo>
                  <a:pt x="4828283" y="4163790"/>
                  <a:pt x="4801613" y="4196048"/>
                  <a:pt x="4771387" y="4223988"/>
                </a:cubicBezTo>
                <a:cubicBezTo>
                  <a:pt x="4741161" y="4251928"/>
                  <a:pt x="4710808" y="4265898"/>
                  <a:pt x="4680328" y="4265898"/>
                </a:cubicBezTo>
                <a:lnTo>
                  <a:pt x="4614796" y="4268184"/>
                </a:lnTo>
                <a:lnTo>
                  <a:pt x="4614796" y="3823176"/>
                </a:lnTo>
                <a:lnTo>
                  <a:pt x="4616320" y="3788124"/>
                </a:lnTo>
                <a:cubicBezTo>
                  <a:pt x="4617844" y="3771360"/>
                  <a:pt x="4621400" y="3759930"/>
                  <a:pt x="4626988" y="3753834"/>
                </a:cubicBezTo>
                <a:cubicBezTo>
                  <a:pt x="4632576" y="3747738"/>
                  <a:pt x="4642990" y="3743928"/>
                  <a:pt x="4658230" y="3742404"/>
                </a:cubicBezTo>
                <a:lnTo>
                  <a:pt x="4708522" y="3740118"/>
                </a:lnTo>
                <a:lnTo>
                  <a:pt x="4708522" y="3727926"/>
                </a:lnTo>
                <a:close/>
                <a:moveTo>
                  <a:pt x="2755897" y="3727926"/>
                </a:moveTo>
                <a:lnTo>
                  <a:pt x="2755897" y="3740118"/>
                </a:lnTo>
                <a:lnTo>
                  <a:pt x="2782591" y="3743166"/>
                </a:lnTo>
                <a:cubicBezTo>
                  <a:pt x="2795299" y="3744690"/>
                  <a:pt x="2804830" y="3748881"/>
                  <a:pt x="2811184" y="3755739"/>
                </a:cubicBezTo>
                <a:cubicBezTo>
                  <a:pt x="2817538" y="3762597"/>
                  <a:pt x="2824529" y="3774154"/>
                  <a:pt x="2832157" y="3790410"/>
                </a:cubicBezTo>
                <a:lnTo>
                  <a:pt x="2855803" y="3849846"/>
                </a:lnTo>
                <a:lnTo>
                  <a:pt x="3011370" y="4286472"/>
                </a:lnTo>
                <a:lnTo>
                  <a:pt x="3072377" y="4286472"/>
                </a:lnTo>
                <a:lnTo>
                  <a:pt x="3218038" y="3893280"/>
                </a:lnTo>
                <a:lnTo>
                  <a:pt x="3356842" y="4286472"/>
                </a:lnTo>
                <a:lnTo>
                  <a:pt x="3417849" y="4286472"/>
                </a:lnTo>
                <a:lnTo>
                  <a:pt x="3581048" y="3851370"/>
                </a:lnTo>
                <a:lnTo>
                  <a:pt x="3603920" y="3792696"/>
                </a:lnTo>
                <a:cubicBezTo>
                  <a:pt x="3611040" y="3775932"/>
                  <a:pt x="3619176" y="3764248"/>
                  <a:pt x="3628328" y="3757644"/>
                </a:cubicBezTo>
                <a:cubicBezTo>
                  <a:pt x="3637480" y="3751040"/>
                  <a:pt x="3650191" y="3746468"/>
                  <a:pt x="3666463" y="3743928"/>
                </a:cubicBezTo>
                <a:lnTo>
                  <a:pt x="3693486" y="3740860"/>
                </a:lnTo>
                <a:lnTo>
                  <a:pt x="3701920" y="3741261"/>
                </a:lnTo>
                <a:cubicBezTo>
                  <a:pt x="3710810" y="3741515"/>
                  <a:pt x="3720716" y="3742404"/>
                  <a:pt x="3731638" y="3743928"/>
                </a:cubicBezTo>
                <a:cubicBezTo>
                  <a:pt x="3742560" y="3745452"/>
                  <a:pt x="3751069" y="3749516"/>
                  <a:pt x="3757165" y="3756120"/>
                </a:cubicBezTo>
                <a:cubicBezTo>
                  <a:pt x="3763261" y="3762724"/>
                  <a:pt x="3767071" y="3774154"/>
                  <a:pt x="3768595" y="3790410"/>
                </a:cubicBezTo>
                <a:lnTo>
                  <a:pt x="3770119" y="3825462"/>
                </a:lnTo>
                <a:lnTo>
                  <a:pt x="3770119" y="4186650"/>
                </a:lnTo>
                <a:lnTo>
                  <a:pt x="3768595" y="4221702"/>
                </a:lnTo>
                <a:cubicBezTo>
                  <a:pt x="3767071" y="4237958"/>
                  <a:pt x="3763388" y="4249261"/>
                  <a:pt x="3757546" y="4255611"/>
                </a:cubicBezTo>
                <a:cubicBezTo>
                  <a:pt x="3751704" y="4261961"/>
                  <a:pt x="3743322" y="4265771"/>
                  <a:pt x="3732400" y="4267041"/>
                </a:cubicBezTo>
                <a:cubicBezTo>
                  <a:pt x="3721478" y="4268311"/>
                  <a:pt x="3711699" y="4269327"/>
                  <a:pt x="3703063" y="4270089"/>
                </a:cubicBezTo>
                <a:cubicBezTo>
                  <a:pt x="3694427" y="4270851"/>
                  <a:pt x="3686807" y="4271232"/>
                  <a:pt x="3680203" y="4271232"/>
                </a:cubicBezTo>
                <a:lnTo>
                  <a:pt x="3680203" y="4283424"/>
                </a:lnTo>
                <a:lnTo>
                  <a:pt x="4279135" y="4283424"/>
                </a:lnTo>
                <a:lnTo>
                  <a:pt x="4279135" y="4041108"/>
                </a:lnTo>
                <a:lnTo>
                  <a:pt x="4266943" y="4041108"/>
                </a:lnTo>
                <a:cubicBezTo>
                  <a:pt x="4249671" y="4090892"/>
                  <a:pt x="4222747" y="4139279"/>
                  <a:pt x="4186171" y="4186269"/>
                </a:cubicBezTo>
                <a:cubicBezTo>
                  <a:pt x="4149595" y="4233259"/>
                  <a:pt x="4118861" y="4258405"/>
                  <a:pt x="4093969" y="4261707"/>
                </a:cubicBezTo>
                <a:cubicBezTo>
                  <a:pt x="4069077" y="4265009"/>
                  <a:pt x="4045455" y="4266787"/>
                  <a:pt x="4023103" y="4267041"/>
                </a:cubicBezTo>
                <a:cubicBezTo>
                  <a:pt x="4000751" y="4267295"/>
                  <a:pt x="3978907" y="4267676"/>
                  <a:pt x="3957571" y="4268184"/>
                </a:cubicBezTo>
                <a:lnTo>
                  <a:pt x="3957571" y="4006056"/>
                </a:lnTo>
                <a:lnTo>
                  <a:pt x="3989575" y="4007580"/>
                </a:lnTo>
                <a:cubicBezTo>
                  <a:pt x="4019039" y="4010628"/>
                  <a:pt x="4041264" y="4024852"/>
                  <a:pt x="4056250" y="4050252"/>
                </a:cubicBezTo>
                <a:cubicBezTo>
                  <a:pt x="4071236" y="4075652"/>
                  <a:pt x="4078729" y="4105370"/>
                  <a:pt x="4078729" y="4139406"/>
                </a:cubicBezTo>
                <a:lnTo>
                  <a:pt x="4093207" y="4139406"/>
                </a:lnTo>
                <a:lnTo>
                  <a:pt x="4093207" y="3862038"/>
                </a:lnTo>
                <a:lnTo>
                  <a:pt x="4078729" y="3862038"/>
                </a:lnTo>
                <a:cubicBezTo>
                  <a:pt x="4078729" y="3895566"/>
                  <a:pt x="4071236" y="3924649"/>
                  <a:pt x="4056250" y="3949287"/>
                </a:cubicBezTo>
                <a:cubicBezTo>
                  <a:pt x="4041264" y="3973925"/>
                  <a:pt x="4019039" y="3987768"/>
                  <a:pt x="3989575" y="3990816"/>
                </a:cubicBezTo>
                <a:lnTo>
                  <a:pt x="3957571" y="3992340"/>
                </a:lnTo>
                <a:lnTo>
                  <a:pt x="3959095" y="3742404"/>
                </a:lnTo>
                <a:lnTo>
                  <a:pt x="3965953" y="3742404"/>
                </a:lnTo>
                <a:cubicBezTo>
                  <a:pt x="3971541" y="3742404"/>
                  <a:pt x="3982971" y="3742658"/>
                  <a:pt x="4000243" y="3743166"/>
                </a:cubicBezTo>
                <a:cubicBezTo>
                  <a:pt x="4017515" y="3743674"/>
                  <a:pt x="4038724" y="3745198"/>
                  <a:pt x="4063870" y="3747738"/>
                </a:cubicBezTo>
                <a:cubicBezTo>
                  <a:pt x="4089016" y="3750278"/>
                  <a:pt x="4120131" y="3770979"/>
                  <a:pt x="4157215" y="3809841"/>
                </a:cubicBezTo>
                <a:cubicBezTo>
                  <a:pt x="4194299" y="3848703"/>
                  <a:pt x="4225795" y="3896582"/>
                  <a:pt x="4251703" y="3953478"/>
                </a:cubicBezTo>
                <a:lnTo>
                  <a:pt x="4263895" y="3953478"/>
                </a:lnTo>
                <a:lnTo>
                  <a:pt x="4263895" y="3727926"/>
                </a:lnTo>
                <a:lnTo>
                  <a:pt x="3700015" y="3727926"/>
                </a:lnTo>
                <a:lnTo>
                  <a:pt x="3677917" y="3727926"/>
                </a:lnTo>
                <a:lnTo>
                  <a:pt x="3503419" y="3727926"/>
                </a:lnTo>
                <a:lnTo>
                  <a:pt x="3503419" y="3740118"/>
                </a:lnTo>
                <a:cubicBezTo>
                  <a:pt x="3510023" y="3740626"/>
                  <a:pt x="3517135" y="3741007"/>
                  <a:pt x="3524755" y="3741261"/>
                </a:cubicBezTo>
                <a:cubicBezTo>
                  <a:pt x="3532375" y="3741515"/>
                  <a:pt x="3540503" y="3742277"/>
                  <a:pt x="3549139" y="3743547"/>
                </a:cubicBezTo>
                <a:cubicBezTo>
                  <a:pt x="3557775" y="3744817"/>
                  <a:pt x="3565141" y="3747992"/>
                  <a:pt x="3571237" y="3753072"/>
                </a:cubicBezTo>
                <a:cubicBezTo>
                  <a:pt x="3577333" y="3758153"/>
                  <a:pt x="3580381" y="3766534"/>
                  <a:pt x="3580381" y="3778218"/>
                </a:cubicBezTo>
                <a:cubicBezTo>
                  <a:pt x="3580381" y="3790410"/>
                  <a:pt x="3577841" y="3804761"/>
                  <a:pt x="3572761" y="3821271"/>
                </a:cubicBezTo>
                <a:cubicBezTo>
                  <a:pt x="3567681" y="3837781"/>
                  <a:pt x="3556886" y="3868261"/>
                  <a:pt x="3540376" y="3912711"/>
                </a:cubicBezTo>
                <a:cubicBezTo>
                  <a:pt x="3523866" y="3957161"/>
                  <a:pt x="3510912" y="3991578"/>
                  <a:pt x="3501514" y="4015962"/>
                </a:cubicBezTo>
                <a:cubicBezTo>
                  <a:pt x="3492116" y="4040346"/>
                  <a:pt x="3484115" y="4061174"/>
                  <a:pt x="3477511" y="4078446"/>
                </a:cubicBezTo>
                <a:cubicBezTo>
                  <a:pt x="3470907" y="4060158"/>
                  <a:pt x="3460239" y="4030694"/>
                  <a:pt x="3445507" y="3990054"/>
                </a:cubicBezTo>
                <a:cubicBezTo>
                  <a:pt x="3430775" y="3949414"/>
                  <a:pt x="3418837" y="3916267"/>
                  <a:pt x="3409693" y="3890613"/>
                </a:cubicBezTo>
                <a:cubicBezTo>
                  <a:pt x="3400549" y="3864959"/>
                  <a:pt x="3392548" y="3841718"/>
                  <a:pt x="3385690" y="3820890"/>
                </a:cubicBezTo>
                <a:cubicBezTo>
                  <a:pt x="3378832" y="3800062"/>
                  <a:pt x="3375403" y="3783806"/>
                  <a:pt x="3375403" y="3772122"/>
                </a:cubicBezTo>
                <a:cubicBezTo>
                  <a:pt x="3375403" y="3759422"/>
                  <a:pt x="3378705" y="3751802"/>
                  <a:pt x="3385309" y="3749262"/>
                </a:cubicBezTo>
                <a:cubicBezTo>
                  <a:pt x="3391914" y="3746722"/>
                  <a:pt x="3400041" y="3744563"/>
                  <a:pt x="3409693" y="3742785"/>
                </a:cubicBezTo>
                <a:cubicBezTo>
                  <a:pt x="3419346" y="3741007"/>
                  <a:pt x="3425949" y="3740118"/>
                  <a:pt x="3429505" y="3740118"/>
                </a:cubicBezTo>
                <a:lnTo>
                  <a:pt x="3440173" y="3740118"/>
                </a:lnTo>
                <a:lnTo>
                  <a:pt x="3440173" y="3727926"/>
                </a:lnTo>
                <a:lnTo>
                  <a:pt x="3104893" y="3727926"/>
                </a:lnTo>
                <a:lnTo>
                  <a:pt x="3104893" y="3740118"/>
                </a:lnTo>
                <a:lnTo>
                  <a:pt x="3128515" y="3743166"/>
                </a:lnTo>
                <a:cubicBezTo>
                  <a:pt x="3144263" y="3745706"/>
                  <a:pt x="3154550" y="3750532"/>
                  <a:pt x="3159376" y="3757644"/>
                </a:cubicBezTo>
                <a:cubicBezTo>
                  <a:pt x="3164202" y="3764756"/>
                  <a:pt x="3170171" y="3775678"/>
                  <a:pt x="3177283" y="3790410"/>
                </a:cubicBezTo>
                <a:lnTo>
                  <a:pt x="3208525" y="3871182"/>
                </a:lnTo>
                <a:lnTo>
                  <a:pt x="3132325" y="4071588"/>
                </a:lnTo>
                <a:cubicBezTo>
                  <a:pt x="3125722" y="4053808"/>
                  <a:pt x="3117339" y="4031456"/>
                  <a:pt x="3107179" y="4004532"/>
                </a:cubicBezTo>
                <a:cubicBezTo>
                  <a:pt x="3097019" y="3977608"/>
                  <a:pt x="3085589" y="3946620"/>
                  <a:pt x="3072889" y="3911568"/>
                </a:cubicBezTo>
                <a:cubicBezTo>
                  <a:pt x="3060189" y="3876516"/>
                  <a:pt x="3049648" y="3846671"/>
                  <a:pt x="3041266" y="3822034"/>
                </a:cubicBezTo>
                <a:cubicBezTo>
                  <a:pt x="3032884" y="3797395"/>
                  <a:pt x="3028693" y="3779488"/>
                  <a:pt x="3028693" y="3768312"/>
                </a:cubicBezTo>
                <a:cubicBezTo>
                  <a:pt x="3028693" y="3759168"/>
                  <a:pt x="3031106" y="3752945"/>
                  <a:pt x="3035932" y="3749643"/>
                </a:cubicBezTo>
                <a:cubicBezTo>
                  <a:pt x="3040758" y="3746341"/>
                  <a:pt x="3049013" y="3743928"/>
                  <a:pt x="3060697" y="3742404"/>
                </a:cubicBezTo>
                <a:lnTo>
                  <a:pt x="3085081" y="3740118"/>
                </a:lnTo>
                <a:lnTo>
                  <a:pt x="3085081" y="3727926"/>
                </a:lnTo>
                <a:close/>
                <a:moveTo>
                  <a:pt x="2125342" y="3727926"/>
                </a:moveTo>
                <a:lnTo>
                  <a:pt x="2125342" y="3740118"/>
                </a:lnTo>
                <a:cubicBezTo>
                  <a:pt x="2132454" y="3740626"/>
                  <a:pt x="2140455" y="3741007"/>
                  <a:pt x="2149345" y="3741261"/>
                </a:cubicBezTo>
                <a:cubicBezTo>
                  <a:pt x="2158235" y="3741515"/>
                  <a:pt x="2168141" y="3742404"/>
                  <a:pt x="2179063" y="3743928"/>
                </a:cubicBezTo>
                <a:cubicBezTo>
                  <a:pt x="2189985" y="3745452"/>
                  <a:pt x="2198494" y="3749516"/>
                  <a:pt x="2204590" y="3756120"/>
                </a:cubicBezTo>
                <a:cubicBezTo>
                  <a:pt x="2210686" y="3762724"/>
                  <a:pt x="2214496" y="3774154"/>
                  <a:pt x="2216020" y="3790410"/>
                </a:cubicBezTo>
                <a:lnTo>
                  <a:pt x="2217544" y="3825462"/>
                </a:lnTo>
                <a:lnTo>
                  <a:pt x="2217544" y="4186650"/>
                </a:lnTo>
                <a:lnTo>
                  <a:pt x="2216020" y="4221702"/>
                </a:lnTo>
                <a:cubicBezTo>
                  <a:pt x="2214496" y="4237958"/>
                  <a:pt x="2210813" y="4249261"/>
                  <a:pt x="2204971" y="4255611"/>
                </a:cubicBezTo>
                <a:cubicBezTo>
                  <a:pt x="2199129" y="4261961"/>
                  <a:pt x="2190747" y="4265771"/>
                  <a:pt x="2179825" y="4267041"/>
                </a:cubicBezTo>
                <a:cubicBezTo>
                  <a:pt x="2168903" y="4268311"/>
                  <a:pt x="2159124" y="4269327"/>
                  <a:pt x="2150488" y="4270089"/>
                </a:cubicBezTo>
                <a:cubicBezTo>
                  <a:pt x="2141852" y="4270851"/>
                  <a:pt x="2134232" y="4271232"/>
                  <a:pt x="2127628" y="4271232"/>
                </a:cubicBezTo>
                <a:lnTo>
                  <a:pt x="2127628" y="4283424"/>
                </a:lnTo>
                <a:lnTo>
                  <a:pt x="2726560" y="4283424"/>
                </a:lnTo>
                <a:lnTo>
                  <a:pt x="2726560" y="4041108"/>
                </a:lnTo>
                <a:lnTo>
                  <a:pt x="2714368" y="4041108"/>
                </a:lnTo>
                <a:cubicBezTo>
                  <a:pt x="2697096" y="4090892"/>
                  <a:pt x="2670172" y="4139279"/>
                  <a:pt x="2633596" y="4186269"/>
                </a:cubicBezTo>
                <a:cubicBezTo>
                  <a:pt x="2597020" y="4233259"/>
                  <a:pt x="2566286" y="4258405"/>
                  <a:pt x="2541394" y="4261707"/>
                </a:cubicBezTo>
                <a:cubicBezTo>
                  <a:pt x="2516502" y="4265009"/>
                  <a:pt x="2492880" y="4266787"/>
                  <a:pt x="2470528" y="4267041"/>
                </a:cubicBezTo>
                <a:cubicBezTo>
                  <a:pt x="2448176" y="4267295"/>
                  <a:pt x="2426332" y="4267676"/>
                  <a:pt x="2404996" y="4268184"/>
                </a:cubicBezTo>
                <a:lnTo>
                  <a:pt x="2404996" y="4006056"/>
                </a:lnTo>
                <a:lnTo>
                  <a:pt x="2437000" y="4007580"/>
                </a:lnTo>
                <a:cubicBezTo>
                  <a:pt x="2466464" y="4010628"/>
                  <a:pt x="2488689" y="4024852"/>
                  <a:pt x="2503675" y="4050252"/>
                </a:cubicBezTo>
                <a:cubicBezTo>
                  <a:pt x="2518661" y="4075652"/>
                  <a:pt x="2526154" y="4105370"/>
                  <a:pt x="2526154" y="4139406"/>
                </a:cubicBezTo>
                <a:lnTo>
                  <a:pt x="2540632" y="4139406"/>
                </a:lnTo>
                <a:lnTo>
                  <a:pt x="2540632" y="3862038"/>
                </a:lnTo>
                <a:lnTo>
                  <a:pt x="2526154" y="3862038"/>
                </a:lnTo>
                <a:cubicBezTo>
                  <a:pt x="2526154" y="3895566"/>
                  <a:pt x="2518661" y="3924649"/>
                  <a:pt x="2503675" y="3949287"/>
                </a:cubicBezTo>
                <a:cubicBezTo>
                  <a:pt x="2488689" y="3973925"/>
                  <a:pt x="2466464" y="3987768"/>
                  <a:pt x="2437000" y="3990816"/>
                </a:cubicBezTo>
                <a:lnTo>
                  <a:pt x="2404996" y="3992340"/>
                </a:lnTo>
                <a:lnTo>
                  <a:pt x="2406520" y="3742404"/>
                </a:lnTo>
                <a:lnTo>
                  <a:pt x="2413378" y="3742404"/>
                </a:lnTo>
                <a:cubicBezTo>
                  <a:pt x="2418966" y="3742404"/>
                  <a:pt x="2430396" y="3742658"/>
                  <a:pt x="2447668" y="3743166"/>
                </a:cubicBezTo>
                <a:cubicBezTo>
                  <a:pt x="2464940" y="3743674"/>
                  <a:pt x="2486149" y="3745198"/>
                  <a:pt x="2511295" y="3747738"/>
                </a:cubicBezTo>
                <a:cubicBezTo>
                  <a:pt x="2536441" y="3750278"/>
                  <a:pt x="2567556" y="3770979"/>
                  <a:pt x="2604640" y="3809841"/>
                </a:cubicBezTo>
                <a:cubicBezTo>
                  <a:pt x="2641724" y="3848703"/>
                  <a:pt x="2673220" y="3896582"/>
                  <a:pt x="2699128" y="3953478"/>
                </a:cubicBezTo>
                <a:lnTo>
                  <a:pt x="2711320" y="3953478"/>
                </a:lnTo>
                <a:lnTo>
                  <a:pt x="2711320" y="3727926"/>
                </a:lnTo>
                <a:close/>
                <a:moveTo>
                  <a:pt x="1758058" y="3727926"/>
                </a:moveTo>
                <a:lnTo>
                  <a:pt x="1758058" y="3740118"/>
                </a:lnTo>
                <a:cubicBezTo>
                  <a:pt x="1763139" y="3740626"/>
                  <a:pt x="1769108" y="3741007"/>
                  <a:pt x="1775965" y="3741261"/>
                </a:cubicBezTo>
                <a:cubicBezTo>
                  <a:pt x="1782824" y="3741515"/>
                  <a:pt x="1791206" y="3742277"/>
                  <a:pt x="1801111" y="3743547"/>
                </a:cubicBezTo>
                <a:cubicBezTo>
                  <a:pt x="1811018" y="3744817"/>
                  <a:pt x="1818637" y="3748373"/>
                  <a:pt x="1823971" y="3754215"/>
                </a:cubicBezTo>
                <a:cubicBezTo>
                  <a:pt x="1829305" y="3760057"/>
                  <a:pt x="1832734" y="3771360"/>
                  <a:pt x="1834258" y="3788124"/>
                </a:cubicBezTo>
                <a:lnTo>
                  <a:pt x="1835783" y="3823176"/>
                </a:lnTo>
                <a:lnTo>
                  <a:pt x="1835783" y="4160742"/>
                </a:lnTo>
                <a:lnTo>
                  <a:pt x="1834258" y="4195794"/>
                </a:lnTo>
                <a:cubicBezTo>
                  <a:pt x="1834258" y="4217130"/>
                  <a:pt x="1830322" y="4236307"/>
                  <a:pt x="1822448" y="4253325"/>
                </a:cubicBezTo>
                <a:cubicBezTo>
                  <a:pt x="1814574" y="4270343"/>
                  <a:pt x="1799715" y="4278852"/>
                  <a:pt x="1777871" y="4278852"/>
                </a:cubicBezTo>
                <a:cubicBezTo>
                  <a:pt x="1767202" y="4278852"/>
                  <a:pt x="1758313" y="4277963"/>
                  <a:pt x="1751200" y="4276185"/>
                </a:cubicBezTo>
                <a:cubicBezTo>
                  <a:pt x="1744089" y="4274407"/>
                  <a:pt x="1740532" y="4270978"/>
                  <a:pt x="1740532" y="4265898"/>
                </a:cubicBezTo>
                <a:cubicBezTo>
                  <a:pt x="1753232" y="4252182"/>
                  <a:pt x="1766187" y="4238466"/>
                  <a:pt x="1779395" y="4224750"/>
                </a:cubicBezTo>
                <a:cubicBezTo>
                  <a:pt x="1791078" y="4210018"/>
                  <a:pt x="1796921" y="4190460"/>
                  <a:pt x="1796921" y="4166076"/>
                </a:cubicBezTo>
                <a:cubicBezTo>
                  <a:pt x="1796921" y="4138136"/>
                  <a:pt x="1787995" y="4115530"/>
                  <a:pt x="1770144" y="4098258"/>
                </a:cubicBezTo>
                <a:cubicBezTo>
                  <a:pt x="1752292" y="4080986"/>
                  <a:pt x="1728067" y="4072351"/>
                  <a:pt x="1697468" y="4072351"/>
                </a:cubicBezTo>
                <a:cubicBezTo>
                  <a:pt x="1671465" y="4072351"/>
                  <a:pt x="1649027" y="4081494"/>
                  <a:pt x="1630156" y="4099782"/>
                </a:cubicBezTo>
                <a:cubicBezTo>
                  <a:pt x="1611284" y="4118070"/>
                  <a:pt x="1601849" y="4139914"/>
                  <a:pt x="1601849" y="4165314"/>
                </a:cubicBezTo>
                <a:cubicBezTo>
                  <a:pt x="1601849" y="4205446"/>
                  <a:pt x="1617033" y="4236688"/>
                  <a:pt x="1647402" y="4259040"/>
                </a:cubicBezTo>
                <a:cubicBezTo>
                  <a:pt x="1677771" y="4281392"/>
                  <a:pt x="1716942" y="4292568"/>
                  <a:pt x="1764917" y="4292568"/>
                </a:cubicBezTo>
                <a:cubicBezTo>
                  <a:pt x="1829941" y="4292568"/>
                  <a:pt x="1889249" y="4272629"/>
                  <a:pt x="1942844" y="4232751"/>
                </a:cubicBezTo>
                <a:cubicBezTo>
                  <a:pt x="1996438" y="4192873"/>
                  <a:pt x="2023234" y="4144994"/>
                  <a:pt x="2023234" y="4089114"/>
                </a:cubicBezTo>
                <a:lnTo>
                  <a:pt x="2023234" y="3824701"/>
                </a:lnTo>
                <a:lnTo>
                  <a:pt x="2024759" y="3789648"/>
                </a:lnTo>
                <a:cubicBezTo>
                  <a:pt x="2026283" y="3772884"/>
                  <a:pt x="2029839" y="3761454"/>
                  <a:pt x="2035427" y="3755358"/>
                </a:cubicBezTo>
                <a:cubicBezTo>
                  <a:pt x="2041015" y="3749262"/>
                  <a:pt x="2051428" y="3745198"/>
                  <a:pt x="2066669" y="3743166"/>
                </a:cubicBezTo>
                <a:lnTo>
                  <a:pt x="2102482" y="3740118"/>
                </a:lnTo>
                <a:lnTo>
                  <a:pt x="2102482" y="3727926"/>
                </a:lnTo>
                <a:close/>
                <a:moveTo>
                  <a:pt x="5151625" y="3719544"/>
                </a:moveTo>
                <a:cubicBezTo>
                  <a:pt x="5099301" y="3719544"/>
                  <a:pt x="5053073" y="3736816"/>
                  <a:pt x="5012941" y="3771360"/>
                </a:cubicBezTo>
                <a:cubicBezTo>
                  <a:pt x="4972809" y="3805904"/>
                  <a:pt x="4952743" y="3848068"/>
                  <a:pt x="4952743" y="3897852"/>
                </a:cubicBezTo>
                <a:cubicBezTo>
                  <a:pt x="4952743" y="3961352"/>
                  <a:pt x="4971793" y="4004532"/>
                  <a:pt x="5009893" y="4027392"/>
                </a:cubicBezTo>
                <a:cubicBezTo>
                  <a:pt x="5047993" y="4050760"/>
                  <a:pt x="5084061" y="4069302"/>
                  <a:pt x="5118097" y="4083018"/>
                </a:cubicBezTo>
                <a:cubicBezTo>
                  <a:pt x="5152133" y="4096734"/>
                  <a:pt x="5184391" y="4109561"/>
                  <a:pt x="5214871" y="4121499"/>
                </a:cubicBezTo>
                <a:cubicBezTo>
                  <a:pt x="5245351" y="4133437"/>
                  <a:pt x="5266433" y="4145756"/>
                  <a:pt x="5278117" y="4158456"/>
                </a:cubicBezTo>
                <a:cubicBezTo>
                  <a:pt x="5289801" y="4171156"/>
                  <a:pt x="5295643" y="4188428"/>
                  <a:pt x="5295643" y="4210272"/>
                </a:cubicBezTo>
                <a:cubicBezTo>
                  <a:pt x="5295643" y="4228560"/>
                  <a:pt x="5287769" y="4244308"/>
                  <a:pt x="5272021" y="4257516"/>
                </a:cubicBezTo>
                <a:cubicBezTo>
                  <a:pt x="5256273" y="4270724"/>
                  <a:pt x="5235953" y="4277328"/>
                  <a:pt x="5211061" y="4277328"/>
                </a:cubicBezTo>
                <a:cubicBezTo>
                  <a:pt x="5167881" y="4277328"/>
                  <a:pt x="5129908" y="4266152"/>
                  <a:pt x="5097142" y="4243800"/>
                </a:cubicBezTo>
                <a:cubicBezTo>
                  <a:pt x="5064376" y="4221448"/>
                  <a:pt x="5037960" y="4193381"/>
                  <a:pt x="5017894" y="4159599"/>
                </a:cubicBezTo>
                <a:cubicBezTo>
                  <a:pt x="4997828" y="4125817"/>
                  <a:pt x="4984112" y="4096734"/>
                  <a:pt x="4976746" y="4072351"/>
                </a:cubicBezTo>
                <a:cubicBezTo>
                  <a:pt x="4969380" y="4047966"/>
                  <a:pt x="4964173" y="4030440"/>
                  <a:pt x="4961125" y="4019772"/>
                </a:cubicBezTo>
                <a:lnTo>
                  <a:pt x="4948171" y="4019772"/>
                </a:lnTo>
                <a:lnTo>
                  <a:pt x="4948171" y="4292568"/>
                </a:lnTo>
                <a:lnTo>
                  <a:pt x="4961125" y="4292568"/>
                </a:lnTo>
                <a:cubicBezTo>
                  <a:pt x="4964689" y="4262596"/>
                  <a:pt x="4968507" y="4241260"/>
                  <a:pt x="4972579" y="4228560"/>
                </a:cubicBezTo>
                <a:cubicBezTo>
                  <a:pt x="4976651" y="4215860"/>
                  <a:pt x="4987081" y="4209510"/>
                  <a:pt x="5003869" y="4209510"/>
                </a:cubicBezTo>
                <a:cubicBezTo>
                  <a:pt x="5010489" y="4209510"/>
                  <a:pt x="5035170" y="4223353"/>
                  <a:pt x="5077914" y="4251039"/>
                </a:cubicBezTo>
                <a:cubicBezTo>
                  <a:pt x="5120657" y="4278725"/>
                  <a:pt x="5163908" y="4292568"/>
                  <a:pt x="5207668" y="4292568"/>
                </a:cubicBezTo>
                <a:cubicBezTo>
                  <a:pt x="5257539" y="4292568"/>
                  <a:pt x="5303720" y="4276439"/>
                  <a:pt x="5346209" y="4244181"/>
                </a:cubicBezTo>
                <a:cubicBezTo>
                  <a:pt x="5388698" y="4211923"/>
                  <a:pt x="5409943" y="4170648"/>
                  <a:pt x="5409943" y="4120356"/>
                </a:cubicBezTo>
                <a:cubicBezTo>
                  <a:pt x="5409943" y="4079716"/>
                  <a:pt x="5399275" y="4044537"/>
                  <a:pt x="5377939" y="4014819"/>
                </a:cubicBezTo>
                <a:cubicBezTo>
                  <a:pt x="5356603" y="3985101"/>
                  <a:pt x="5329298" y="3962495"/>
                  <a:pt x="5296024" y="3947001"/>
                </a:cubicBezTo>
                <a:cubicBezTo>
                  <a:pt x="5262750" y="3931507"/>
                  <a:pt x="5230619" y="3917918"/>
                  <a:pt x="5199631" y="3906234"/>
                </a:cubicBezTo>
                <a:cubicBezTo>
                  <a:pt x="5168643" y="3894550"/>
                  <a:pt x="5144386" y="3884898"/>
                  <a:pt x="5126860" y="3877278"/>
                </a:cubicBezTo>
                <a:cubicBezTo>
                  <a:pt x="5109334" y="3869658"/>
                  <a:pt x="5093840" y="3859371"/>
                  <a:pt x="5080378" y="3846418"/>
                </a:cubicBezTo>
                <a:cubicBezTo>
                  <a:pt x="5066916" y="3833463"/>
                  <a:pt x="5060185" y="3817334"/>
                  <a:pt x="5060185" y="3798030"/>
                </a:cubicBezTo>
                <a:cubicBezTo>
                  <a:pt x="5060185" y="3779742"/>
                  <a:pt x="5069051" y="3764502"/>
                  <a:pt x="5086784" y="3752310"/>
                </a:cubicBezTo>
                <a:cubicBezTo>
                  <a:pt x="5104516" y="3740118"/>
                  <a:pt x="5123772" y="3734022"/>
                  <a:pt x="5144553" y="3734022"/>
                </a:cubicBezTo>
                <a:cubicBezTo>
                  <a:pt x="5175454" y="3734022"/>
                  <a:pt x="5201925" y="3739737"/>
                  <a:pt x="5223968" y="3751168"/>
                </a:cubicBezTo>
                <a:cubicBezTo>
                  <a:pt x="5246010" y="3762597"/>
                  <a:pt x="5268305" y="3781266"/>
                  <a:pt x="5290851" y="3807174"/>
                </a:cubicBezTo>
                <a:cubicBezTo>
                  <a:pt x="5313397" y="3833082"/>
                  <a:pt x="5328598" y="3856450"/>
                  <a:pt x="5336452" y="3877278"/>
                </a:cubicBezTo>
                <a:cubicBezTo>
                  <a:pt x="5344306" y="3898106"/>
                  <a:pt x="5349499" y="3912838"/>
                  <a:pt x="5352031" y="3921474"/>
                </a:cubicBezTo>
                <a:lnTo>
                  <a:pt x="5365747" y="3921474"/>
                </a:lnTo>
                <a:lnTo>
                  <a:pt x="5365747" y="3719544"/>
                </a:lnTo>
                <a:lnTo>
                  <a:pt x="5351269" y="3719544"/>
                </a:lnTo>
                <a:cubicBezTo>
                  <a:pt x="5351269" y="3737832"/>
                  <a:pt x="5348983" y="3753199"/>
                  <a:pt x="5344411" y="3765645"/>
                </a:cubicBezTo>
                <a:cubicBezTo>
                  <a:pt x="5339839" y="3778091"/>
                  <a:pt x="5330188" y="3784314"/>
                  <a:pt x="5315455" y="3784314"/>
                </a:cubicBezTo>
                <a:lnTo>
                  <a:pt x="5236207" y="3740118"/>
                </a:lnTo>
                <a:cubicBezTo>
                  <a:pt x="5208775" y="3726402"/>
                  <a:pt x="5180581" y="3719544"/>
                  <a:pt x="5151625" y="3719544"/>
                </a:cubicBezTo>
                <a:close/>
                <a:moveTo>
                  <a:pt x="4081015" y="2991834"/>
                </a:moveTo>
                <a:lnTo>
                  <a:pt x="4148071" y="3179286"/>
                </a:lnTo>
                <a:lnTo>
                  <a:pt x="4016245" y="3179286"/>
                </a:lnTo>
                <a:close/>
                <a:moveTo>
                  <a:pt x="4435726" y="2813526"/>
                </a:moveTo>
                <a:lnTo>
                  <a:pt x="4435726" y="3058128"/>
                </a:lnTo>
                <a:lnTo>
                  <a:pt x="4448680" y="3058128"/>
                </a:lnTo>
                <a:cubicBezTo>
                  <a:pt x="4462396" y="3027648"/>
                  <a:pt x="4479287" y="2993993"/>
                  <a:pt x="4499353" y="2957164"/>
                </a:cubicBezTo>
                <a:cubicBezTo>
                  <a:pt x="4519419" y="2920334"/>
                  <a:pt x="4539358" y="2889854"/>
                  <a:pt x="4559170" y="2865724"/>
                </a:cubicBezTo>
                <a:cubicBezTo>
                  <a:pt x="4578982" y="2841593"/>
                  <a:pt x="4597016" y="2829528"/>
                  <a:pt x="4613272" y="2829528"/>
                </a:cubicBezTo>
                <a:lnTo>
                  <a:pt x="4642990" y="2828004"/>
                </a:lnTo>
                <a:lnTo>
                  <a:pt x="4642990" y="3273774"/>
                </a:lnTo>
                <a:lnTo>
                  <a:pt x="4641466" y="3308826"/>
                </a:lnTo>
                <a:cubicBezTo>
                  <a:pt x="4639942" y="3325590"/>
                  <a:pt x="4636386" y="3337020"/>
                  <a:pt x="4630798" y="3343116"/>
                </a:cubicBezTo>
                <a:cubicBezTo>
                  <a:pt x="4625210" y="3349212"/>
                  <a:pt x="4614796" y="3353022"/>
                  <a:pt x="4599556" y="3354547"/>
                </a:cubicBezTo>
                <a:lnTo>
                  <a:pt x="4549264" y="3356832"/>
                </a:lnTo>
                <a:lnTo>
                  <a:pt x="4549264" y="3369025"/>
                </a:lnTo>
                <a:lnTo>
                  <a:pt x="4921882" y="3369025"/>
                </a:lnTo>
                <a:lnTo>
                  <a:pt x="4921882" y="3356832"/>
                </a:lnTo>
                <a:cubicBezTo>
                  <a:pt x="4914770" y="3356325"/>
                  <a:pt x="4906642" y="3355816"/>
                  <a:pt x="4897498" y="3355308"/>
                </a:cubicBezTo>
                <a:cubicBezTo>
                  <a:pt x="4888354" y="3354800"/>
                  <a:pt x="4878194" y="3353911"/>
                  <a:pt x="4867018" y="3352641"/>
                </a:cubicBezTo>
                <a:cubicBezTo>
                  <a:pt x="4855842" y="3351372"/>
                  <a:pt x="4847587" y="3347561"/>
                  <a:pt x="4842253" y="3341211"/>
                </a:cubicBezTo>
                <a:cubicBezTo>
                  <a:pt x="4836919" y="3334861"/>
                  <a:pt x="4833490" y="3323558"/>
                  <a:pt x="4831966" y="3307303"/>
                </a:cubicBezTo>
                <a:lnTo>
                  <a:pt x="4830442" y="3272251"/>
                </a:lnTo>
                <a:lnTo>
                  <a:pt x="4830442" y="2828004"/>
                </a:lnTo>
                <a:lnTo>
                  <a:pt x="4860922" y="2829528"/>
                </a:lnTo>
                <a:cubicBezTo>
                  <a:pt x="4876670" y="2829528"/>
                  <a:pt x="4894958" y="2842482"/>
                  <a:pt x="4915786" y="2868391"/>
                </a:cubicBezTo>
                <a:cubicBezTo>
                  <a:pt x="4936614" y="2894298"/>
                  <a:pt x="4956553" y="2924651"/>
                  <a:pt x="4975603" y="2959450"/>
                </a:cubicBezTo>
                <a:cubicBezTo>
                  <a:pt x="4994653" y="2994247"/>
                  <a:pt x="5011036" y="3027140"/>
                  <a:pt x="5024752" y="3058128"/>
                </a:cubicBezTo>
                <a:lnTo>
                  <a:pt x="5037706" y="3058128"/>
                </a:lnTo>
                <a:lnTo>
                  <a:pt x="5037706" y="2813526"/>
                </a:lnTo>
                <a:close/>
                <a:moveTo>
                  <a:pt x="2039618" y="2813526"/>
                </a:moveTo>
                <a:lnTo>
                  <a:pt x="2039618" y="2825718"/>
                </a:lnTo>
                <a:cubicBezTo>
                  <a:pt x="2046729" y="2826226"/>
                  <a:pt x="2054731" y="2826607"/>
                  <a:pt x="2063621" y="2826861"/>
                </a:cubicBezTo>
                <a:cubicBezTo>
                  <a:pt x="2072510" y="2827116"/>
                  <a:pt x="2082417" y="2828004"/>
                  <a:pt x="2093339" y="2829528"/>
                </a:cubicBezTo>
                <a:cubicBezTo>
                  <a:pt x="2104260" y="2831052"/>
                  <a:pt x="2112769" y="2835116"/>
                  <a:pt x="2118865" y="2841721"/>
                </a:cubicBezTo>
                <a:cubicBezTo>
                  <a:pt x="2124961" y="2848324"/>
                  <a:pt x="2128771" y="2859754"/>
                  <a:pt x="2130295" y="2876011"/>
                </a:cubicBezTo>
                <a:lnTo>
                  <a:pt x="2131819" y="2911062"/>
                </a:lnTo>
                <a:lnTo>
                  <a:pt x="2131819" y="3272251"/>
                </a:lnTo>
                <a:lnTo>
                  <a:pt x="2130295" y="3307303"/>
                </a:lnTo>
                <a:cubicBezTo>
                  <a:pt x="2128771" y="3323558"/>
                  <a:pt x="2125088" y="3334861"/>
                  <a:pt x="2119246" y="3341211"/>
                </a:cubicBezTo>
                <a:cubicBezTo>
                  <a:pt x="2113404" y="3347561"/>
                  <a:pt x="2105022" y="3351372"/>
                  <a:pt x="2094100" y="3352641"/>
                </a:cubicBezTo>
                <a:cubicBezTo>
                  <a:pt x="2083179" y="3353911"/>
                  <a:pt x="2073399" y="3354927"/>
                  <a:pt x="2064764" y="3355689"/>
                </a:cubicBezTo>
                <a:cubicBezTo>
                  <a:pt x="2056128" y="3356451"/>
                  <a:pt x="2048508" y="3356832"/>
                  <a:pt x="2041904" y="3356832"/>
                </a:cubicBezTo>
                <a:lnTo>
                  <a:pt x="2041904" y="3369025"/>
                </a:lnTo>
                <a:lnTo>
                  <a:pt x="2640835" y="3369025"/>
                </a:lnTo>
                <a:lnTo>
                  <a:pt x="2640835" y="3126708"/>
                </a:lnTo>
                <a:lnTo>
                  <a:pt x="2628643" y="3126708"/>
                </a:lnTo>
                <a:cubicBezTo>
                  <a:pt x="2611371" y="3176492"/>
                  <a:pt x="2584447" y="3224879"/>
                  <a:pt x="2547871" y="3271869"/>
                </a:cubicBezTo>
                <a:cubicBezTo>
                  <a:pt x="2511295" y="3318859"/>
                  <a:pt x="2480561" y="3344005"/>
                  <a:pt x="2455669" y="3347307"/>
                </a:cubicBezTo>
                <a:cubicBezTo>
                  <a:pt x="2430777" y="3350610"/>
                  <a:pt x="2407155" y="3352387"/>
                  <a:pt x="2384803" y="3352641"/>
                </a:cubicBezTo>
                <a:cubicBezTo>
                  <a:pt x="2362451" y="3352895"/>
                  <a:pt x="2340607" y="3353276"/>
                  <a:pt x="2319271" y="3353785"/>
                </a:cubicBezTo>
                <a:lnTo>
                  <a:pt x="2319271" y="3091657"/>
                </a:lnTo>
                <a:lnTo>
                  <a:pt x="2351275" y="3093181"/>
                </a:lnTo>
                <a:cubicBezTo>
                  <a:pt x="2380739" y="3096228"/>
                  <a:pt x="2402964" y="3110452"/>
                  <a:pt x="2417950" y="3135852"/>
                </a:cubicBezTo>
                <a:cubicBezTo>
                  <a:pt x="2432936" y="3161252"/>
                  <a:pt x="2440429" y="3190970"/>
                  <a:pt x="2440429" y="3225006"/>
                </a:cubicBezTo>
                <a:lnTo>
                  <a:pt x="2454907" y="3225006"/>
                </a:lnTo>
                <a:lnTo>
                  <a:pt x="2454907" y="2947638"/>
                </a:lnTo>
                <a:lnTo>
                  <a:pt x="2440429" y="2947638"/>
                </a:lnTo>
                <a:cubicBezTo>
                  <a:pt x="2440429" y="2981166"/>
                  <a:pt x="2432936" y="3010249"/>
                  <a:pt x="2417950" y="3034888"/>
                </a:cubicBezTo>
                <a:cubicBezTo>
                  <a:pt x="2402964" y="3059525"/>
                  <a:pt x="2380739" y="3073368"/>
                  <a:pt x="2351275" y="3076416"/>
                </a:cubicBezTo>
                <a:lnTo>
                  <a:pt x="2319271" y="3077940"/>
                </a:lnTo>
                <a:lnTo>
                  <a:pt x="2320795" y="2828004"/>
                </a:lnTo>
                <a:lnTo>
                  <a:pt x="2327653" y="2828004"/>
                </a:lnTo>
                <a:cubicBezTo>
                  <a:pt x="2333241" y="2828004"/>
                  <a:pt x="2344671" y="2828258"/>
                  <a:pt x="2361943" y="2828766"/>
                </a:cubicBezTo>
                <a:cubicBezTo>
                  <a:pt x="2379215" y="2829274"/>
                  <a:pt x="2400424" y="2830798"/>
                  <a:pt x="2425570" y="2833338"/>
                </a:cubicBezTo>
                <a:cubicBezTo>
                  <a:pt x="2450716" y="2835879"/>
                  <a:pt x="2481831" y="2856579"/>
                  <a:pt x="2518915" y="2895441"/>
                </a:cubicBezTo>
                <a:cubicBezTo>
                  <a:pt x="2555999" y="2934304"/>
                  <a:pt x="2587495" y="2982182"/>
                  <a:pt x="2613403" y="3039078"/>
                </a:cubicBezTo>
                <a:lnTo>
                  <a:pt x="2625595" y="3039078"/>
                </a:lnTo>
                <a:lnTo>
                  <a:pt x="2625595" y="2813526"/>
                </a:lnTo>
                <a:close/>
                <a:moveTo>
                  <a:pt x="4123687" y="2811240"/>
                </a:moveTo>
                <a:lnTo>
                  <a:pt x="3978145" y="3247104"/>
                </a:lnTo>
                <a:cubicBezTo>
                  <a:pt x="3974565" y="3257772"/>
                  <a:pt x="3970095" y="3269710"/>
                  <a:pt x="3964733" y="3282918"/>
                </a:cubicBezTo>
                <a:cubicBezTo>
                  <a:pt x="3959371" y="3296126"/>
                  <a:pt x="3954517" y="3307556"/>
                  <a:pt x="3950171" y="3317208"/>
                </a:cubicBezTo>
                <a:cubicBezTo>
                  <a:pt x="3945826" y="3326860"/>
                  <a:pt x="3939309" y="3334861"/>
                  <a:pt x="3930621" y="3341211"/>
                </a:cubicBezTo>
                <a:cubicBezTo>
                  <a:pt x="3921934" y="3347561"/>
                  <a:pt x="3909160" y="3351752"/>
                  <a:pt x="3892301" y="3353785"/>
                </a:cubicBezTo>
                <a:lnTo>
                  <a:pt x="3888229" y="3354059"/>
                </a:lnTo>
                <a:lnTo>
                  <a:pt x="3888229" y="3096990"/>
                </a:lnTo>
                <a:lnTo>
                  <a:pt x="3876037" y="3096990"/>
                </a:lnTo>
                <a:cubicBezTo>
                  <a:pt x="3857241" y="3137630"/>
                  <a:pt x="3836286" y="3176238"/>
                  <a:pt x="3813172" y="3212814"/>
                </a:cubicBezTo>
                <a:cubicBezTo>
                  <a:pt x="3790058" y="3249390"/>
                  <a:pt x="3763388" y="3281648"/>
                  <a:pt x="3733162" y="3309588"/>
                </a:cubicBezTo>
                <a:cubicBezTo>
                  <a:pt x="3702936" y="3337529"/>
                  <a:pt x="3672583" y="3351498"/>
                  <a:pt x="3642103" y="3351498"/>
                </a:cubicBezTo>
                <a:lnTo>
                  <a:pt x="3576571" y="3353785"/>
                </a:lnTo>
                <a:lnTo>
                  <a:pt x="3576571" y="2908776"/>
                </a:lnTo>
                <a:lnTo>
                  <a:pt x="3578095" y="2873724"/>
                </a:lnTo>
                <a:cubicBezTo>
                  <a:pt x="3579619" y="2856960"/>
                  <a:pt x="3583175" y="2845531"/>
                  <a:pt x="3588763" y="2839434"/>
                </a:cubicBezTo>
                <a:cubicBezTo>
                  <a:pt x="3594351" y="2833338"/>
                  <a:pt x="3604765" y="2829528"/>
                  <a:pt x="3620005" y="2828004"/>
                </a:cubicBezTo>
                <a:lnTo>
                  <a:pt x="3670297" y="2825718"/>
                </a:lnTo>
                <a:lnTo>
                  <a:pt x="3670297" y="2813526"/>
                </a:lnTo>
                <a:lnTo>
                  <a:pt x="3301489" y="2813526"/>
                </a:lnTo>
                <a:lnTo>
                  <a:pt x="3301489" y="2825718"/>
                </a:lnTo>
                <a:cubicBezTo>
                  <a:pt x="3308093" y="2826226"/>
                  <a:pt x="3315459" y="2826607"/>
                  <a:pt x="3323587" y="2826861"/>
                </a:cubicBezTo>
                <a:cubicBezTo>
                  <a:pt x="3331715" y="2827116"/>
                  <a:pt x="3341367" y="2828004"/>
                  <a:pt x="3352543" y="2829528"/>
                </a:cubicBezTo>
                <a:cubicBezTo>
                  <a:pt x="3363719" y="2831052"/>
                  <a:pt x="3371974" y="2834990"/>
                  <a:pt x="3377308" y="2841339"/>
                </a:cubicBezTo>
                <a:cubicBezTo>
                  <a:pt x="3382642" y="2847689"/>
                  <a:pt x="3386071" y="2858993"/>
                  <a:pt x="3387595" y="2875248"/>
                </a:cubicBezTo>
                <a:lnTo>
                  <a:pt x="3389119" y="2910301"/>
                </a:lnTo>
                <a:lnTo>
                  <a:pt x="3389119" y="3272251"/>
                </a:lnTo>
                <a:lnTo>
                  <a:pt x="3387595" y="3307303"/>
                </a:lnTo>
                <a:cubicBezTo>
                  <a:pt x="3386071" y="3323050"/>
                  <a:pt x="3382007" y="3334226"/>
                  <a:pt x="3375403" y="3340830"/>
                </a:cubicBezTo>
                <a:cubicBezTo>
                  <a:pt x="3368799" y="3347434"/>
                  <a:pt x="3358004" y="3351626"/>
                  <a:pt x="3343018" y="3353403"/>
                </a:cubicBezTo>
                <a:cubicBezTo>
                  <a:pt x="3328032" y="3355181"/>
                  <a:pt x="3316856" y="3356197"/>
                  <a:pt x="3309490" y="3356451"/>
                </a:cubicBezTo>
                <a:cubicBezTo>
                  <a:pt x="3302124" y="3356705"/>
                  <a:pt x="3296409" y="3356832"/>
                  <a:pt x="3292345" y="3356832"/>
                </a:cubicBezTo>
                <a:lnTo>
                  <a:pt x="3292345" y="3369025"/>
                </a:lnTo>
                <a:lnTo>
                  <a:pt x="3847081" y="3369025"/>
                </a:lnTo>
                <a:lnTo>
                  <a:pt x="3888229" y="3369025"/>
                </a:lnTo>
                <a:lnTo>
                  <a:pt x="4062727" y="3369025"/>
                </a:lnTo>
                <a:lnTo>
                  <a:pt x="4062727" y="3356832"/>
                </a:lnTo>
                <a:cubicBezTo>
                  <a:pt x="4054599" y="3356325"/>
                  <a:pt x="4046217" y="3355816"/>
                  <a:pt x="4037581" y="3355308"/>
                </a:cubicBezTo>
                <a:cubicBezTo>
                  <a:pt x="4028945" y="3354800"/>
                  <a:pt x="4020055" y="3353657"/>
                  <a:pt x="4010911" y="3351879"/>
                </a:cubicBezTo>
                <a:cubicBezTo>
                  <a:pt x="4001767" y="3350101"/>
                  <a:pt x="3994274" y="3346927"/>
                  <a:pt x="3988432" y="3342354"/>
                </a:cubicBezTo>
                <a:cubicBezTo>
                  <a:pt x="3982590" y="3337782"/>
                  <a:pt x="3979669" y="3329654"/>
                  <a:pt x="3979669" y="3317971"/>
                </a:cubicBezTo>
                <a:cubicBezTo>
                  <a:pt x="3979669" y="3307303"/>
                  <a:pt x="3982209" y="3292825"/>
                  <a:pt x="3987289" y="3274536"/>
                </a:cubicBezTo>
                <a:lnTo>
                  <a:pt x="4010911" y="3195288"/>
                </a:lnTo>
                <a:lnTo>
                  <a:pt x="4154167" y="3195288"/>
                </a:lnTo>
                <a:lnTo>
                  <a:pt x="4181599" y="3276060"/>
                </a:lnTo>
                <a:cubicBezTo>
                  <a:pt x="4188711" y="3296888"/>
                  <a:pt x="4192267" y="3312890"/>
                  <a:pt x="4192267" y="3324066"/>
                </a:cubicBezTo>
                <a:cubicBezTo>
                  <a:pt x="4192267" y="3334734"/>
                  <a:pt x="4189473" y="3341719"/>
                  <a:pt x="4183885" y="3345021"/>
                </a:cubicBezTo>
                <a:cubicBezTo>
                  <a:pt x="4178297" y="3348323"/>
                  <a:pt x="4169153" y="3350990"/>
                  <a:pt x="4156453" y="3353022"/>
                </a:cubicBezTo>
                <a:cubicBezTo>
                  <a:pt x="4143753" y="3355054"/>
                  <a:pt x="4134990" y="3356197"/>
                  <a:pt x="4130164" y="3356451"/>
                </a:cubicBezTo>
                <a:cubicBezTo>
                  <a:pt x="4125338" y="3356705"/>
                  <a:pt x="4119877" y="3356832"/>
                  <a:pt x="4113781" y="3356832"/>
                </a:cubicBezTo>
                <a:lnTo>
                  <a:pt x="4113781" y="3369025"/>
                </a:lnTo>
                <a:lnTo>
                  <a:pt x="4475731" y="3369025"/>
                </a:lnTo>
                <a:lnTo>
                  <a:pt x="4475731" y="3356832"/>
                </a:lnTo>
                <a:lnTo>
                  <a:pt x="4444489" y="3353785"/>
                </a:lnTo>
                <a:cubicBezTo>
                  <a:pt x="4431281" y="3351752"/>
                  <a:pt x="4420994" y="3347307"/>
                  <a:pt x="4413628" y="3340449"/>
                </a:cubicBezTo>
                <a:cubicBezTo>
                  <a:pt x="4406262" y="3333591"/>
                  <a:pt x="4399023" y="3322289"/>
                  <a:pt x="4391911" y="3306540"/>
                </a:cubicBezTo>
                <a:lnTo>
                  <a:pt x="4368289" y="3247104"/>
                </a:lnTo>
                <a:lnTo>
                  <a:pt x="4207507" y="2811240"/>
                </a:lnTo>
                <a:close/>
                <a:moveTo>
                  <a:pt x="3015358" y="2805144"/>
                </a:moveTo>
                <a:cubicBezTo>
                  <a:pt x="2927474" y="2805144"/>
                  <a:pt x="2855719" y="2831687"/>
                  <a:pt x="2800093" y="2884773"/>
                </a:cubicBezTo>
                <a:cubicBezTo>
                  <a:pt x="2744467" y="2937859"/>
                  <a:pt x="2716654" y="3006821"/>
                  <a:pt x="2716654" y="3091657"/>
                </a:cubicBezTo>
                <a:cubicBezTo>
                  <a:pt x="2716654" y="3174460"/>
                  <a:pt x="2744721" y="3242913"/>
                  <a:pt x="2800855" y="3297016"/>
                </a:cubicBezTo>
                <a:cubicBezTo>
                  <a:pt x="2856989" y="3351118"/>
                  <a:pt x="2928744" y="3378168"/>
                  <a:pt x="3016120" y="3378168"/>
                </a:cubicBezTo>
                <a:cubicBezTo>
                  <a:pt x="3093336" y="3378168"/>
                  <a:pt x="3151502" y="3358102"/>
                  <a:pt x="3190619" y="3317971"/>
                </a:cubicBezTo>
                <a:cubicBezTo>
                  <a:pt x="3229734" y="3277838"/>
                  <a:pt x="3252848" y="3227293"/>
                  <a:pt x="3259960" y="3166332"/>
                </a:cubicBezTo>
                <a:lnTo>
                  <a:pt x="3247006" y="3164047"/>
                </a:lnTo>
                <a:cubicBezTo>
                  <a:pt x="3237862" y="3217894"/>
                  <a:pt x="3219320" y="3261582"/>
                  <a:pt x="3191380" y="3295110"/>
                </a:cubicBezTo>
                <a:cubicBezTo>
                  <a:pt x="3163441" y="3328638"/>
                  <a:pt x="3126356" y="3345402"/>
                  <a:pt x="3080128" y="3345402"/>
                </a:cubicBezTo>
                <a:cubicBezTo>
                  <a:pt x="3030344" y="3345402"/>
                  <a:pt x="2992625" y="3319113"/>
                  <a:pt x="2966971" y="3266535"/>
                </a:cubicBezTo>
                <a:cubicBezTo>
                  <a:pt x="2941317" y="3213958"/>
                  <a:pt x="2928490" y="3151854"/>
                  <a:pt x="2928490" y="3080226"/>
                </a:cubicBezTo>
                <a:cubicBezTo>
                  <a:pt x="2928490" y="3013679"/>
                  <a:pt x="2939158" y="2955512"/>
                  <a:pt x="2960494" y="2905728"/>
                </a:cubicBezTo>
                <a:cubicBezTo>
                  <a:pt x="2981830" y="2855944"/>
                  <a:pt x="3014596" y="2831052"/>
                  <a:pt x="3058792" y="2831052"/>
                </a:cubicBezTo>
                <a:cubicBezTo>
                  <a:pt x="3092828" y="2831052"/>
                  <a:pt x="3120768" y="2841212"/>
                  <a:pt x="3142612" y="2861532"/>
                </a:cubicBezTo>
                <a:cubicBezTo>
                  <a:pt x="3164456" y="2881853"/>
                  <a:pt x="3180077" y="2902935"/>
                  <a:pt x="3189475" y="2924778"/>
                </a:cubicBezTo>
                <a:cubicBezTo>
                  <a:pt x="3198873" y="2946622"/>
                  <a:pt x="3214748" y="2988532"/>
                  <a:pt x="3237100" y="3050508"/>
                </a:cubicBezTo>
                <a:lnTo>
                  <a:pt x="3250054" y="3050508"/>
                </a:lnTo>
                <a:lnTo>
                  <a:pt x="3250054" y="2809717"/>
                </a:lnTo>
                <a:lnTo>
                  <a:pt x="3234814" y="2809717"/>
                </a:lnTo>
                <a:cubicBezTo>
                  <a:pt x="3232782" y="2829020"/>
                  <a:pt x="3229226" y="2843879"/>
                  <a:pt x="3224146" y="2854294"/>
                </a:cubicBezTo>
                <a:cubicBezTo>
                  <a:pt x="3219066" y="2864707"/>
                  <a:pt x="3208906" y="2869914"/>
                  <a:pt x="3193666" y="2869914"/>
                </a:cubicBezTo>
                <a:lnTo>
                  <a:pt x="3112894" y="2824194"/>
                </a:lnTo>
                <a:cubicBezTo>
                  <a:pt x="3085462" y="2811495"/>
                  <a:pt x="3052950" y="2805144"/>
                  <a:pt x="3015358" y="2805144"/>
                </a:cubicBezTo>
                <a:close/>
                <a:moveTo>
                  <a:pt x="3193590" y="846043"/>
                </a:moveTo>
                <a:lnTo>
                  <a:pt x="3213707" y="902278"/>
                </a:lnTo>
                <a:lnTo>
                  <a:pt x="3174159" y="902278"/>
                </a:lnTo>
                <a:close/>
                <a:moveTo>
                  <a:pt x="2812590" y="846043"/>
                </a:moveTo>
                <a:lnTo>
                  <a:pt x="2832707" y="902278"/>
                </a:lnTo>
                <a:lnTo>
                  <a:pt x="2793159" y="902278"/>
                </a:lnTo>
                <a:close/>
                <a:moveTo>
                  <a:pt x="3838852" y="792550"/>
                </a:moveTo>
                <a:lnTo>
                  <a:pt x="3838852" y="796208"/>
                </a:lnTo>
                <a:lnTo>
                  <a:pt x="3851196" y="797122"/>
                </a:lnTo>
                <a:cubicBezTo>
                  <a:pt x="3855920" y="797732"/>
                  <a:pt x="3859083" y="798989"/>
                  <a:pt x="3860683" y="800894"/>
                </a:cubicBezTo>
                <a:cubicBezTo>
                  <a:pt x="3862283" y="802799"/>
                  <a:pt x="3863312" y="806190"/>
                  <a:pt x="3863769" y="811067"/>
                </a:cubicBezTo>
                <a:lnTo>
                  <a:pt x="3864226" y="821582"/>
                </a:lnTo>
                <a:lnTo>
                  <a:pt x="3864226" y="930168"/>
                </a:lnTo>
                <a:lnTo>
                  <a:pt x="3863769" y="940683"/>
                </a:lnTo>
                <a:cubicBezTo>
                  <a:pt x="3863312" y="945408"/>
                  <a:pt x="3862207" y="948760"/>
                  <a:pt x="3860454" y="950741"/>
                </a:cubicBezTo>
                <a:cubicBezTo>
                  <a:pt x="3858702" y="952723"/>
                  <a:pt x="3855730" y="953980"/>
                  <a:pt x="3851539" y="954513"/>
                </a:cubicBezTo>
                <a:cubicBezTo>
                  <a:pt x="3847348" y="955047"/>
                  <a:pt x="3844338" y="955352"/>
                  <a:pt x="3842509" y="955428"/>
                </a:cubicBezTo>
                <a:cubicBezTo>
                  <a:pt x="3840680" y="955504"/>
                  <a:pt x="3839232" y="955542"/>
                  <a:pt x="3838166" y="955542"/>
                </a:cubicBezTo>
                <a:lnTo>
                  <a:pt x="3838166" y="959200"/>
                </a:lnTo>
                <a:lnTo>
                  <a:pt x="3945836" y="959200"/>
                </a:lnTo>
                <a:lnTo>
                  <a:pt x="3945836" y="955542"/>
                </a:lnTo>
                <a:lnTo>
                  <a:pt x="3933949" y="954856"/>
                </a:lnTo>
                <a:cubicBezTo>
                  <a:pt x="3929225" y="954247"/>
                  <a:pt x="3925986" y="953066"/>
                  <a:pt x="3924234" y="951313"/>
                </a:cubicBezTo>
                <a:cubicBezTo>
                  <a:pt x="3922481" y="949560"/>
                  <a:pt x="3921376" y="946169"/>
                  <a:pt x="3920919" y="941140"/>
                </a:cubicBezTo>
                <a:lnTo>
                  <a:pt x="3920462" y="930625"/>
                </a:lnTo>
                <a:lnTo>
                  <a:pt x="3920462" y="821125"/>
                </a:lnTo>
                <a:lnTo>
                  <a:pt x="3920919" y="810610"/>
                </a:lnTo>
                <a:cubicBezTo>
                  <a:pt x="3921376" y="805428"/>
                  <a:pt x="3922405" y="801961"/>
                  <a:pt x="3924005" y="800208"/>
                </a:cubicBezTo>
                <a:cubicBezTo>
                  <a:pt x="3925605" y="798456"/>
                  <a:pt x="3928767" y="797351"/>
                  <a:pt x="3933492" y="796894"/>
                </a:cubicBezTo>
                <a:lnTo>
                  <a:pt x="3945836" y="796208"/>
                </a:lnTo>
                <a:lnTo>
                  <a:pt x="3945836" y="792550"/>
                </a:lnTo>
                <a:close/>
                <a:moveTo>
                  <a:pt x="3468596" y="792550"/>
                </a:moveTo>
                <a:lnTo>
                  <a:pt x="3468596" y="796208"/>
                </a:lnTo>
                <a:lnTo>
                  <a:pt x="3474997" y="796894"/>
                </a:lnTo>
                <a:cubicBezTo>
                  <a:pt x="3479873" y="797503"/>
                  <a:pt x="3483798" y="799103"/>
                  <a:pt x="3486769" y="801694"/>
                </a:cubicBezTo>
                <a:cubicBezTo>
                  <a:pt x="3489741" y="804285"/>
                  <a:pt x="3493818" y="809619"/>
                  <a:pt x="3498999" y="817696"/>
                </a:cubicBezTo>
                <a:lnTo>
                  <a:pt x="3542205" y="888105"/>
                </a:lnTo>
                <a:lnTo>
                  <a:pt x="3542205" y="930625"/>
                </a:lnTo>
                <a:lnTo>
                  <a:pt x="3541748" y="941140"/>
                </a:lnTo>
                <a:cubicBezTo>
                  <a:pt x="3541290" y="946169"/>
                  <a:pt x="3540224" y="949598"/>
                  <a:pt x="3538547" y="951427"/>
                </a:cubicBezTo>
                <a:cubicBezTo>
                  <a:pt x="3536871" y="953256"/>
                  <a:pt x="3533747" y="954399"/>
                  <a:pt x="3529175" y="954856"/>
                </a:cubicBezTo>
                <a:lnTo>
                  <a:pt x="3514087" y="955542"/>
                </a:lnTo>
                <a:lnTo>
                  <a:pt x="3514087" y="959200"/>
                </a:lnTo>
                <a:lnTo>
                  <a:pt x="3625415" y="959200"/>
                </a:lnTo>
                <a:lnTo>
                  <a:pt x="3625415" y="955542"/>
                </a:lnTo>
                <a:cubicBezTo>
                  <a:pt x="3623434" y="955390"/>
                  <a:pt x="3621072" y="955237"/>
                  <a:pt x="3618329" y="955085"/>
                </a:cubicBezTo>
                <a:cubicBezTo>
                  <a:pt x="3615586" y="954932"/>
                  <a:pt x="3612576" y="954666"/>
                  <a:pt x="3609299" y="954285"/>
                </a:cubicBezTo>
                <a:cubicBezTo>
                  <a:pt x="3606023" y="953904"/>
                  <a:pt x="3603584" y="952761"/>
                  <a:pt x="3601984" y="950856"/>
                </a:cubicBezTo>
                <a:cubicBezTo>
                  <a:pt x="3600384" y="948951"/>
                  <a:pt x="3599355" y="945560"/>
                  <a:pt x="3598898" y="940683"/>
                </a:cubicBezTo>
                <a:lnTo>
                  <a:pt x="3598440" y="930168"/>
                </a:lnTo>
                <a:lnTo>
                  <a:pt x="3598440" y="873246"/>
                </a:lnTo>
                <a:cubicBezTo>
                  <a:pt x="3605018" y="861511"/>
                  <a:pt x="3611708" y="849738"/>
                  <a:pt x="3618513" y="837927"/>
                </a:cubicBezTo>
                <a:cubicBezTo>
                  <a:pt x="3625317" y="826116"/>
                  <a:pt x="3630631" y="817277"/>
                  <a:pt x="3634454" y="811410"/>
                </a:cubicBezTo>
                <a:cubicBezTo>
                  <a:pt x="3638277" y="805542"/>
                  <a:pt x="3641948" y="801618"/>
                  <a:pt x="3645466" y="799637"/>
                </a:cubicBezTo>
                <a:lnTo>
                  <a:pt x="3651476" y="798271"/>
                </a:lnTo>
                <a:lnTo>
                  <a:pt x="3651476" y="865931"/>
                </a:lnTo>
                <a:lnTo>
                  <a:pt x="3655362" y="865931"/>
                </a:lnTo>
                <a:cubicBezTo>
                  <a:pt x="3659477" y="856787"/>
                  <a:pt x="3664544" y="846690"/>
                  <a:pt x="3670564" y="835641"/>
                </a:cubicBezTo>
                <a:cubicBezTo>
                  <a:pt x="3676584" y="824592"/>
                  <a:pt x="3682565" y="815448"/>
                  <a:pt x="3688509" y="808209"/>
                </a:cubicBezTo>
                <a:cubicBezTo>
                  <a:pt x="3694453" y="800970"/>
                  <a:pt x="3699863" y="797351"/>
                  <a:pt x="3704740" y="797351"/>
                </a:cubicBezTo>
                <a:lnTo>
                  <a:pt x="3713655" y="796894"/>
                </a:lnTo>
                <a:lnTo>
                  <a:pt x="3713655" y="930625"/>
                </a:lnTo>
                <a:lnTo>
                  <a:pt x="3713198" y="941140"/>
                </a:lnTo>
                <a:cubicBezTo>
                  <a:pt x="3712740" y="946169"/>
                  <a:pt x="3711674" y="949598"/>
                  <a:pt x="3709997" y="951427"/>
                </a:cubicBezTo>
                <a:cubicBezTo>
                  <a:pt x="3708321" y="953256"/>
                  <a:pt x="3705197" y="954399"/>
                  <a:pt x="3700625" y="954856"/>
                </a:cubicBezTo>
                <a:lnTo>
                  <a:pt x="3685537" y="955542"/>
                </a:lnTo>
                <a:lnTo>
                  <a:pt x="3685537" y="959200"/>
                </a:lnTo>
                <a:lnTo>
                  <a:pt x="3797323" y="959200"/>
                </a:lnTo>
                <a:lnTo>
                  <a:pt x="3797323" y="955542"/>
                </a:lnTo>
                <a:cubicBezTo>
                  <a:pt x="3795189" y="955390"/>
                  <a:pt x="3792750" y="955237"/>
                  <a:pt x="3790007" y="955085"/>
                </a:cubicBezTo>
                <a:cubicBezTo>
                  <a:pt x="3787264" y="954932"/>
                  <a:pt x="3784216" y="954666"/>
                  <a:pt x="3780863" y="954285"/>
                </a:cubicBezTo>
                <a:cubicBezTo>
                  <a:pt x="3777511" y="953904"/>
                  <a:pt x="3775034" y="952761"/>
                  <a:pt x="3773434" y="950856"/>
                </a:cubicBezTo>
                <a:cubicBezTo>
                  <a:pt x="3771834" y="948951"/>
                  <a:pt x="3770805" y="945560"/>
                  <a:pt x="3770348" y="940683"/>
                </a:cubicBezTo>
                <a:lnTo>
                  <a:pt x="3769890" y="930168"/>
                </a:lnTo>
                <a:lnTo>
                  <a:pt x="3769890" y="796894"/>
                </a:lnTo>
                <a:lnTo>
                  <a:pt x="3779034" y="797351"/>
                </a:lnTo>
                <a:cubicBezTo>
                  <a:pt x="3783759" y="797351"/>
                  <a:pt x="3789245" y="801237"/>
                  <a:pt x="3795494" y="809009"/>
                </a:cubicBezTo>
                <a:cubicBezTo>
                  <a:pt x="3801742" y="816782"/>
                  <a:pt x="3807724" y="825888"/>
                  <a:pt x="3813439" y="836327"/>
                </a:cubicBezTo>
                <a:cubicBezTo>
                  <a:pt x="3819154" y="846766"/>
                  <a:pt x="3824069" y="856634"/>
                  <a:pt x="3828183" y="865931"/>
                </a:cubicBezTo>
                <a:lnTo>
                  <a:pt x="3832070" y="865931"/>
                </a:lnTo>
                <a:lnTo>
                  <a:pt x="3832070" y="792550"/>
                </a:lnTo>
                <a:lnTo>
                  <a:pt x="3664506" y="792550"/>
                </a:lnTo>
                <a:lnTo>
                  <a:pt x="3651476" y="792550"/>
                </a:lnTo>
                <a:lnTo>
                  <a:pt x="3609871" y="792550"/>
                </a:lnTo>
                <a:lnTo>
                  <a:pt x="3609871" y="796208"/>
                </a:lnTo>
                <a:lnTo>
                  <a:pt x="3619015" y="796665"/>
                </a:lnTo>
                <a:cubicBezTo>
                  <a:pt x="3625720" y="797427"/>
                  <a:pt x="3629073" y="799865"/>
                  <a:pt x="3629073" y="803980"/>
                </a:cubicBezTo>
                <a:cubicBezTo>
                  <a:pt x="3629073" y="807485"/>
                  <a:pt x="3627587" y="812019"/>
                  <a:pt x="3624615" y="817582"/>
                </a:cubicBezTo>
                <a:cubicBezTo>
                  <a:pt x="3621643" y="823144"/>
                  <a:pt x="3617110" y="831146"/>
                  <a:pt x="3611014" y="841585"/>
                </a:cubicBezTo>
                <a:cubicBezTo>
                  <a:pt x="3604918" y="852024"/>
                  <a:pt x="3599279" y="861740"/>
                  <a:pt x="3594097" y="870731"/>
                </a:cubicBezTo>
                <a:cubicBezTo>
                  <a:pt x="3587696" y="860673"/>
                  <a:pt x="3581029" y="850081"/>
                  <a:pt x="3574095" y="838956"/>
                </a:cubicBezTo>
                <a:cubicBezTo>
                  <a:pt x="3567160" y="827831"/>
                  <a:pt x="3562474" y="820173"/>
                  <a:pt x="3560036" y="815982"/>
                </a:cubicBezTo>
                <a:cubicBezTo>
                  <a:pt x="3557597" y="811791"/>
                  <a:pt x="3556073" y="808895"/>
                  <a:pt x="3555464" y="807295"/>
                </a:cubicBezTo>
                <a:cubicBezTo>
                  <a:pt x="3554854" y="805695"/>
                  <a:pt x="3554549" y="804056"/>
                  <a:pt x="3554549" y="802380"/>
                </a:cubicBezTo>
                <a:cubicBezTo>
                  <a:pt x="3554549" y="800094"/>
                  <a:pt x="3555235" y="798646"/>
                  <a:pt x="3556607" y="798037"/>
                </a:cubicBezTo>
                <a:cubicBezTo>
                  <a:pt x="3557978" y="797427"/>
                  <a:pt x="3560265" y="796970"/>
                  <a:pt x="3563465" y="796665"/>
                </a:cubicBezTo>
                <a:lnTo>
                  <a:pt x="3575352" y="796208"/>
                </a:lnTo>
                <a:lnTo>
                  <a:pt x="3575352" y="792550"/>
                </a:lnTo>
                <a:close/>
                <a:moveTo>
                  <a:pt x="3206392" y="791864"/>
                </a:moveTo>
                <a:lnTo>
                  <a:pt x="3162729" y="922624"/>
                </a:lnTo>
                <a:cubicBezTo>
                  <a:pt x="3161655" y="925824"/>
                  <a:pt x="3160314" y="929405"/>
                  <a:pt x="3158705" y="933368"/>
                </a:cubicBezTo>
                <a:cubicBezTo>
                  <a:pt x="3157097" y="937330"/>
                  <a:pt x="3155641" y="940759"/>
                  <a:pt x="3154337" y="943655"/>
                </a:cubicBezTo>
                <a:cubicBezTo>
                  <a:pt x="3153033" y="946550"/>
                  <a:pt x="3151078" y="948951"/>
                  <a:pt x="3148472" y="950856"/>
                </a:cubicBezTo>
                <a:cubicBezTo>
                  <a:pt x="3145866" y="952761"/>
                  <a:pt x="3142033" y="954018"/>
                  <a:pt x="3136976" y="954628"/>
                </a:cubicBezTo>
                <a:lnTo>
                  <a:pt x="3123410" y="955542"/>
                </a:lnTo>
                <a:lnTo>
                  <a:pt x="3123410" y="959200"/>
                </a:lnTo>
                <a:lnTo>
                  <a:pt x="3188104" y="959200"/>
                </a:lnTo>
                <a:lnTo>
                  <a:pt x="3188104" y="955542"/>
                </a:lnTo>
                <a:cubicBezTo>
                  <a:pt x="3185665" y="955390"/>
                  <a:pt x="3183151" y="955237"/>
                  <a:pt x="3180560" y="955085"/>
                </a:cubicBezTo>
                <a:cubicBezTo>
                  <a:pt x="3177969" y="954932"/>
                  <a:pt x="3175302" y="954589"/>
                  <a:pt x="3172559" y="954056"/>
                </a:cubicBezTo>
                <a:cubicBezTo>
                  <a:pt x="3169816" y="953523"/>
                  <a:pt x="3167568" y="952570"/>
                  <a:pt x="3165815" y="951199"/>
                </a:cubicBezTo>
                <a:cubicBezTo>
                  <a:pt x="3164063" y="949827"/>
                  <a:pt x="3163186" y="947389"/>
                  <a:pt x="3163186" y="943883"/>
                </a:cubicBezTo>
                <a:cubicBezTo>
                  <a:pt x="3163186" y="940683"/>
                  <a:pt x="3163948" y="936340"/>
                  <a:pt x="3165472" y="930853"/>
                </a:cubicBezTo>
                <a:lnTo>
                  <a:pt x="3172559" y="907079"/>
                </a:lnTo>
                <a:lnTo>
                  <a:pt x="3215536" y="907079"/>
                </a:lnTo>
                <a:lnTo>
                  <a:pt x="3223765" y="931310"/>
                </a:lnTo>
                <a:cubicBezTo>
                  <a:pt x="3225899" y="937559"/>
                  <a:pt x="3226966" y="942359"/>
                  <a:pt x="3226966" y="945712"/>
                </a:cubicBezTo>
                <a:cubicBezTo>
                  <a:pt x="3226966" y="948913"/>
                  <a:pt x="3226128" y="951008"/>
                  <a:pt x="3224451" y="951999"/>
                </a:cubicBezTo>
                <a:cubicBezTo>
                  <a:pt x="3222775" y="952989"/>
                  <a:pt x="3220031" y="953789"/>
                  <a:pt x="3216221" y="954399"/>
                </a:cubicBezTo>
                <a:cubicBezTo>
                  <a:pt x="3212411" y="955009"/>
                  <a:pt x="3209782" y="955352"/>
                  <a:pt x="3208335" y="955428"/>
                </a:cubicBezTo>
                <a:cubicBezTo>
                  <a:pt x="3206887" y="955504"/>
                  <a:pt x="3205249" y="955542"/>
                  <a:pt x="3203420" y="955542"/>
                </a:cubicBezTo>
                <a:lnTo>
                  <a:pt x="3203420" y="959200"/>
                </a:lnTo>
                <a:lnTo>
                  <a:pt x="3311319" y="959200"/>
                </a:lnTo>
                <a:lnTo>
                  <a:pt x="3312005" y="959200"/>
                </a:lnTo>
                <a:lnTo>
                  <a:pt x="3490084" y="959200"/>
                </a:lnTo>
                <a:lnTo>
                  <a:pt x="3490084" y="877589"/>
                </a:lnTo>
                <a:lnTo>
                  <a:pt x="3486427" y="877589"/>
                </a:lnTo>
                <a:cubicBezTo>
                  <a:pt x="3480788" y="889781"/>
                  <a:pt x="3474501" y="901364"/>
                  <a:pt x="3467567" y="912337"/>
                </a:cubicBezTo>
                <a:cubicBezTo>
                  <a:pt x="3460633" y="923309"/>
                  <a:pt x="3452632" y="932987"/>
                  <a:pt x="3443564" y="941369"/>
                </a:cubicBezTo>
                <a:cubicBezTo>
                  <a:pt x="3434496" y="949751"/>
                  <a:pt x="3425390" y="953942"/>
                  <a:pt x="3416246" y="953942"/>
                </a:cubicBezTo>
                <a:lnTo>
                  <a:pt x="3396587" y="954628"/>
                </a:lnTo>
                <a:lnTo>
                  <a:pt x="3396587" y="821125"/>
                </a:lnTo>
                <a:lnTo>
                  <a:pt x="3397044" y="810610"/>
                </a:lnTo>
                <a:cubicBezTo>
                  <a:pt x="3397501" y="805580"/>
                  <a:pt x="3398568" y="802151"/>
                  <a:pt x="3400244" y="800323"/>
                </a:cubicBezTo>
                <a:cubicBezTo>
                  <a:pt x="3401921" y="798494"/>
                  <a:pt x="3405045" y="797351"/>
                  <a:pt x="3409617" y="796894"/>
                </a:cubicBezTo>
                <a:lnTo>
                  <a:pt x="3424705" y="796208"/>
                </a:lnTo>
                <a:lnTo>
                  <a:pt x="3424705" y="792550"/>
                </a:lnTo>
                <a:lnTo>
                  <a:pt x="3314062" y="792550"/>
                </a:lnTo>
                <a:lnTo>
                  <a:pt x="3314062" y="796208"/>
                </a:lnTo>
                <a:cubicBezTo>
                  <a:pt x="3316043" y="796360"/>
                  <a:pt x="3318253" y="796475"/>
                  <a:pt x="3320692" y="796551"/>
                </a:cubicBezTo>
                <a:cubicBezTo>
                  <a:pt x="3323130" y="796627"/>
                  <a:pt x="3326026" y="796894"/>
                  <a:pt x="3329378" y="797351"/>
                </a:cubicBezTo>
                <a:cubicBezTo>
                  <a:pt x="3332731" y="797808"/>
                  <a:pt x="3335208" y="798989"/>
                  <a:pt x="3336808" y="800894"/>
                </a:cubicBezTo>
                <a:cubicBezTo>
                  <a:pt x="3338408" y="802799"/>
                  <a:pt x="3339437" y="806190"/>
                  <a:pt x="3339894" y="811067"/>
                </a:cubicBezTo>
                <a:lnTo>
                  <a:pt x="3340351" y="821582"/>
                </a:lnTo>
                <a:lnTo>
                  <a:pt x="3340351" y="930168"/>
                </a:lnTo>
                <a:lnTo>
                  <a:pt x="3339894" y="940683"/>
                </a:lnTo>
                <a:cubicBezTo>
                  <a:pt x="3339437" y="945408"/>
                  <a:pt x="3338218" y="948760"/>
                  <a:pt x="3336237" y="950741"/>
                </a:cubicBezTo>
                <a:cubicBezTo>
                  <a:pt x="3334255" y="952723"/>
                  <a:pt x="3331017" y="953980"/>
                  <a:pt x="3326521" y="954513"/>
                </a:cubicBezTo>
                <a:cubicBezTo>
                  <a:pt x="3322025" y="955047"/>
                  <a:pt x="3318672" y="955352"/>
                  <a:pt x="3316462" y="955428"/>
                </a:cubicBezTo>
                <a:lnTo>
                  <a:pt x="3311878" y="955530"/>
                </a:lnTo>
                <a:lnTo>
                  <a:pt x="3302632" y="954628"/>
                </a:lnTo>
                <a:cubicBezTo>
                  <a:pt x="3298670" y="954018"/>
                  <a:pt x="3295584" y="952685"/>
                  <a:pt x="3293374" y="950627"/>
                </a:cubicBezTo>
                <a:cubicBezTo>
                  <a:pt x="3291164" y="948570"/>
                  <a:pt x="3288992" y="945179"/>
                  <a:pt x="3286859" y="940455"/>
                </a:cubicBezTo>
                <a:lnTo>
                  <a:pt x="3279772" y="922624"/>
                </a:lnTo>
                <a:lnTo>
                  <a:pt x="3231538" y="791864"/>
                </a:lnTo>
                <a:close/>
                <a:moveTo>
                  <a:pt x="2825392" y="791864"/>
                </a:moveTo>
                <a:lnTo>
                  <a:pt x="2781729" y="922624"/>
                </a:lnTo>
                <a:cubicBezTo>
                  <a:pt x="2780655" y="925824"/>
                  <a:pt x="2779314" y="929405"/>
                  <a:pt x="2777705" y="933368"/>
                </a:cubicBezTo>
                <a:cubicBezTo>
                  <a:pt x="2776097" y="937330"/>
                  <a:pt x="2774641" y="940759"/>
                  <a:pt x="2773337" y="943655"/>
                </a:cubicBezTo>
                <a:cubicBezTo>
                  <a:pt x="2772033" y="946550"/>
                  <a:pt x="2770078" y="948951"/>
                  <a:pt x="2767472" y="950856"/>
                </a:cubicBezTo>
                <a:cubicBezTo>
                  <a:pt x="2764866" y="952761"/>
                  <a:pt x="2761034" y="954018"/>
                  <a:pt x="2755976" y="954628"/>
                </a:cubicBezTo>
                <a:lnTo>
                  <a:pt x="2742410" y="955542"/>
                </a:lnTo>
                <a:lnTo>
                  <a:pt x="2742410" y="959200"/>
                </a:lnTo>
                <a:lnTo>
                  <a:pt x="2807104" y="959200"/>
                </a:lnTo>
                <a:lnTo>
                  <a:pt x="2807104" y="955542"/>
                </a:lnTo>
                <a:cubicBezTo>
                  <a:pt x="2804665" y="955390"/>
                  <a:pt x="2802151" y="955237"/>
                  <a:pt x="2799560" y="955085"/>
                </a:cubicBezTo>
                <a:cubicBezTo>
                  <a:pt x="2796969" y="954932"/>
                  <a:pt x="2794302" y="954589"/>
                  <a:pt x="2791559" y="954056"/>
                </a:cubicBezTo>
                <a:cubicBezTo>
                  <a:pt x="2788816" y="953523"/>
                  <a:pt x="2786568" y="952570"/>
                  <a:pt x="2784815" y="951199"/>
                </a:cubicBezTo>
                <a:cubicBezTo>
                  <a:pt x="2783063" y="949827"/>
                  <a:pt x="2782186" y="947389"/>
                  <a:pt x="2782186" y="943883"/>
                </a:cubicBezTo>
                <a:cubicBezTo>
                  <a:pt x="2782186" y="940683"/>
                  <a:pt x="2782948" y="936340"/>
                  <a:pt x="2784472" y="930853"/>
                </a:cubicBezTo>
                <a:lnTo>
                  <a:pt x="2791559" y="907079"/>
                </a:lnTo>
                <a:lnTo>
                  <a:pt x="2834536" y="907079"/>
                </a:lnTo>
                <a:lnTo>
                  <a:pt x="2842765" y="931310"/>
                </a:lnTo>
                <a:cubicBezTo>
                  <a:pt x="2844899" y="937559"/>
                  <a:pt x="2845966" y="942359"/>
                  <a:pt x="2845966" y="945712"/>
                </a:cubicBezTo>
                <a:cubicBezTo>
                  <a:pt x="2845966" y="948913"/>
                  <a:pt x="2845127" y="951008"/>
                  <a:pt x="2843451" y="951999"/>
                </a:cubicBezTo>
                <a:cubicBezTo>
                  <a:pt x="2841775" y="952989"/>
                  <a:pt x="2839031" y="953789"/>
                  <a:pt x="2835222" y="954399"/>
                </a:cubicBezTo>
                <a:cubicBezTo>
                  <a:pt x="2831411" y="955009"/>
                  <a:pt x="2828783" y="955352"/>
                  <a:pt x="2827335" y="955428"/>
                </a:cubicBezTo>
                <a:cubicBezTo>
                  <a:pt x="2825887" y="955504"/>
                  <a:pt x="2824249" y="955542"/>
                  <a:pt x="2822420" y="955542"/>
                </a:cubicBezTo>
                <a:lnTo>
                  <a:pt x="2822420" y="959200"/>
                </a:lnTo>
                <a:lnTo>
                  <a:pt x="2927361" y="959200"/>
                </a:lnTo>
                <a:lnTo>
                  <a:pt x="2931005" y="959200"/>
                </a:lnTo>
                <a:lnTo>
                  <a:pt x="2993413" y="959200"/>
                </a:lnTo>
                <a:lnTo>
                  <a:pt x="2993413" y="955542"/>
                </a:lnTo>
                <a:cubicBezTo>
                  <a:pt x="2992346" y="955390"/>
                  <a:pt x="2990326" y="955237"/>
                  <a:pt x="2987355" y="955085"/>
                </a:cubicBezTo>
                <a:cubicBezTo>
                  <a:pt x="2984383" y="954932"/>
                  <a:pt x="2980801" y="954513"/>
                  <a:pt x="2976610" y="953827"/>
                </a:cubicBezTo>
                <a:cubicBezTo>
                  <a:pt x="2972420" y="953142"/>
                  <a:pt x="2969295" y="951580"/>
                  <a:pt x="2967238" y="949141"/>
                </a:cubicBezTo>
                <a:cubicBezTo>
                  <a:pt x="2965181" y="946703"/>
                  <a:pt x="2963923" y="942969"/>
                  <a:pt x="2963466" y="937940"/>
                </a:cubicBezTo>
                <a:lnTo>
                  <a:pt x="2963009" y="926967"/>
                </a:lnTo>
                <a:lnTo>
                  <a:pt x="2963009" y="820211"/>
                </a:lnTo>
                <a:lnTo>
                  <a:pt x="2963923" y="820211"/>
                </a:lnTo>
                <a:lnTo>
                  <a:pt x="3072508" y="959200"/>
                </a:lnTo>
                <a:lnTo>
                  <a:pt x="3100397" y="959200"/>
                </a:lnTo>
                <a:lnTo>
                  <a:pt x="3100397" y="825697"/>
                </a:lnTo>
                <a:lnTo>
                  <a:pt x="3100855" y="814724"/>
                </a:lnTo>
                <a:cubicBezTo>
                  <a:pt x="3101312" y="809848"/>
                  <a:pt x="3102646" y="805999"/>
                  <a:pt x="3104855" y="803180"/>
                </a:cubicBezTo>
                <a:cubicBezTo>
                  <a:pt x="3107065" y="800361"/>
                  <a:pt x="3110304" y="798608"/>
                  <a:pt x="3114571" y="797922"/>
                </a:cubicBezTo>
                <a:cubicBezTo>
                  <a:pt x="3118838" y="797236"/>
                  <a:pt x="3122152" y="796817"/>
                  <a:pt x="3124515" y="796665"/>
                </a:cubicBezTo>
                <a:cubicBezTo>
                  <a:pt x="3126877" y="796513"/>
                  <a:pt x="3129049" y="796360"/>
                  <a:pt x="3131030" y="796208"/>
                </a:cubicBezTo>
                <a:lnTo>
                  <a:pt x="3131030" y="792550"/>
                </a:lnTo>
                <a:lnTo>
                  <a:pt x="3065193" y="792550"/>
                </a:lnTo>
                <a:lnTo>
                  <a:pt x="3065193" y="796208"/>
                </a:lnTo>
                <a:cubicBezTo>
                  <a:pt x="3067327" y="796360"/>
                  <a:pt x="3069651" y="796513"/>
                  <a:pt x="3072166" y="796665"/>
                </a:cubicBezTo>
                <a:cubicBezTo>
                  <a:pt x="3074680" y="796817"/>
                  <a:pt x="3077994" y="797236"/>
                  <a:pt x="3082110" y="797922"/>
                </a:cubicBezTo>
                <a:cubicBezTo>
                  <a:pt x="3086224" y="798608"/>
                  <a:pt x="3089310" y="800208"/>
                  <a:pt x="3091368" y="802723"/>
                </a:cubicBezTo>
                <a:cubicBezTo>
                  <a:pt x="3093425" y="805237"/>
                  <a:pt x="3094682" y="808933"/>
                  <a:pt x="3095140" y="813810"/>
                </a:cubicBezTo>
                <a:lnTo>
                  <a:pt x="3095597" y="824783"/>
                </a:lnTo>
                <a:lnTo>
                  <a:pt x="3095597" y="897706"/>
                </a:lnTo>
                <a:lnTo>
                  <a:pt x="3094682" y="897706"/>
                </a:lnTo>
                <a:lnTo>
                  <a:pt x="3012504" y="792550"/>
                </a:lnTo>
                <a:lnTo>
                  <a:pt x="2925061" y="792550"/>
                </a:lnTo>
                <a:lnTo>
                  <a:pt x="2925061" y="796208"/>
                </a:lnTo>
                <a:lnTo>
                  <a:pt x="2931966" y="796208"/>
                </a:lnTo>
                <a:cubicBezTo>
                  <a:pt x="2935035" y="796208"/>
                  <a:pt x="2938219" y="796741"/>
                  <a:pt x="2941519" y="797808"/>
                </a:cubicBezTo>
                <a:cubicBezTo>
                  <a:pt x="2944818" y="798875"/>
                  <a:pt x="2947849" y="800780"/>
                  <a:pt x="2950611" y="803523"/>
                </a:cubicBezTo>
                <a:cubicBezTo>
                  <a:pt x="2953373" y="806266"/>
                  <a:pt x="2955752" y="809238"/>
                  <a:pt x="2957747" y="812438"/>
                </a:cubicBezTo>
                <a:lnTo>
                  <a:pt x="2958208" y="822954"/>
                </a:lnTo>
                <a:lnTo>
                  <a:pt x="2958208" y="926967"/>
                </a:lnTo>
                <a:lnTo>
                  <a:pt x="2957747" y="937940"/>
                </a:lnTo>
                <a:cubicBezTo>
                  <a:pt x="2956826" y="947236"/>
                  <a:pt x="2953258" y="952380"/>
                  <a:pt x="2947043" y="953370"/>
                </a:cubicBezTo>
                <a:cubicBezTo>
                  <a:pt x="2940828" y="954361"/>
                  <a:pt x="2936492" y="954932"/>
                  <a:pt x="2934037" y="955085"/>
                </a:cubicBezTo>
                <a:lnTo>
                  <a:pt x="2929502" y="955396"/>
                </a:lnTo>
                <a:lnTo>
                  <a:pt x="2921632" y="954628"/>
                </a:lnTo>
                <a:cubicBezTo>
                  <a:pt x="2917670" y="954018"/>
                  <a:pt x="2914584" y="952685"/>
                  <a:pt x="2912374" y="950627"/>
                </a:cubicBezTo>
                <a:cubicBezTo>
                  <a:pt x="2910164" y="948570"/>
                  <a:pt x="2907992" y="945179"/>
                  <a:pt x="2905859" y="940455"/>
                </a:cubicBezTo>
                <a:lnTo>
                  <a:pt x="2898772" y="922624"/>
                </a:lnTo>
                <a:lnTo>
                  <a:pt x="2850538" y="791864"/>
                </a:lnTo>
                <a:close/>
                <a:moveTo>
                  <a:pt x="4212003" y="790036"/>
                </a:moveTo>
                <a:cubicBezTo>
                  <a:pt x="4196306" y="790036"/>
                  <a:pt x="4182437" y="795217"/>
                  <a:pt x="4170398" y="805580"/>
                </a:cubicBezTo>
                <a:cubicBezTo>
                  <a:pt x="4158358" y="815944"/>
                  <a:pt x="4152338" y="828593"/>
                  <a:pt x="4152338" y="843528"/>
                </a:cubicBezTo>
                <a:cubicBezTo>
                  <a:pt x="4152338" y="862578"/>
                  <a:pt x="4158053" y="875532"/>
                  <a:pt x="4169483" y="882390"/>
                </a:cubicBezTo>
                <a:cubicBezTo>
                  <a:pt x="4180913" y="889401"/>
                  <a:pt x="4191734" y="894963"/>
                  <a:pt x="4201944" y="899078"/>
                </a:cubicBezTo>
                <a:cubicBezTo>
                  <a:pt x="4212155" y="903193"/>
                  <a:pt x="4221833" y="907041"/>
                  <a:pt x="4230977" y="910622"/>
                </a:cubicBezTo>
                <a:cubicBezTo>
                  <a:pt x="4240121" y="914203"/>
                  <a:pt x="4246445" y="917899"/>
                  <a:pt x="4249950" y="921709"/>
                </a:cubicBezTo>
                <a:cubicBezTo>
                  <a:pt x="4253456" y="925519"/>
                  <a:pt x="4255208" y="930701"/>
                  <a:pt x="4255208" y="937254"/>
                </a:cubicBezTo>
                <a:cubicBezTo>
                  <a:pt x="4255208" y="942740"/>
                  <a:pt x="4252846" y="947465"/>
                  <a:pt x="4248122" y="951427"/>
                </a:cubicBezTo>
                <a:cubicBezTo>
                  <a:pt x="4243397" y="955390"/>
                  <a:pt x="4237301" y="957371"/>
                  <a:pt x="4229834" y="957371"/>
                </a:cubicBezTo>
                <a:cubicBezTo>
                  <a:pt x="4216880" y="957371"/>
                  <a:pt x="4205488" y="954018"/>
                  <a:pt x="4195658" y="947312"/>
                </a:cubicBezTo>
                <a:cubicBezTo>
                  <a:pt x="4185828" y="940607"/>
                  <a:pt x="4177903" y="932187"/>
                  <a:pt x="4171884" y="922052"/>
                </a:cubicBezTo>
                <a:cubicBezTo>
                  <a:pt x="4165864" y="911918"/>
                  <a:pt x="4161749" y="903193"/>
                  <a:pt x="4159539" y="895878"/>
                </a:cubicBezTo>
                <a:cubicBezTo>
                  <a:pt x="4157329" y="888562"/>
                  <a:pt x="4155767" y="883305"/>
                  <a:pt x="4154853" y="880104"/>
                </a:cubicBezTo>
                <a:lnTo>
                  <a:pt x="4150967" y="880104"/>
                </a:lnTo>
                <a:lnTo>
                  <a:pt x="4150967" y="961943"/>
                </a:lnTo>
                <a:lnTo>
                  <a:pt x="4154853" y="961943"/>
                </a:lnTo>
                <a:cubicBezTo>
                  <a:pt x="4155922" y="952951"/>
                  <a:pt x="4157067" y="946550"/>
                  <a:pt x="4158289" y="942740"/>
                </a:cubicBezTo>
                <a:cubicBezTo>
                  <a:pt x="4159511" y="938930"/>
                  <a:pt x="4162639" y="937025"/>
                  <a:pt x="4167676" y="937025"/>
                </a:cubicBezTo>
                <a:cubicBezTo>
                  <a:pt x="4169662" y="937025"/>
                  <a:pt x="4177066" y="941178"/>
                  <a:pt x="4189889" y="949484"/>
                </a:cubicBezTo>
                <a:cubicBezTo>
                  <a:pt x="4202712" y="957790"/>
                  <a:pt x="4215688" y="961943"/>
                  <a:pt x="4228816" y="961943"/>
                </a:cubicBezTo>
                <a:cubicBezTo>
                  <a:pt x="4243777" y="961943"/>
                  <a:pt x="4257631" y="957104"/>
                  <a:pt x="4270378" y="947427"/>
                </a:cubicBezTo>
                <a:cubicBezTo>
                  <a:pt x="4283125" y="937749"/>
                  <a:pt x="4289498" y="925367"/>
                  <a:pt x="4289498" y="910279"/>
                </a:cubicBezTo>
                <a:cubicBezTo>
                  <a:pt x="4289498" y="898087"/>
                  <a:pt x="4286298" y="887534"/>
                  <a:pt x="4279897" y="878618"/>
                </a:cubicBezTo>
                <a:cubicBezTo>
                  <a:pt x="4273496" y="869703"/>
                  <a:pt x="4265305" y="862921"/>
                  <a:pt x="4255322" y="858273"/>
                </a:cubicBezTo>
                <a:cubicBezTo>
                  <a:pt x="4245341" y="853625"/>
                  <a:pt x="4235701" y="849548"/>
                  <a:pt x="4226405" y="846043"/>
                </a:cubicBezTo>
                <a:cubicBezTo>
                  <a:pt x="4217108" y="842537"/>
                  <a:pt x="4209831" y="839642"/>
                  <a:pt x="4204573" y="837356"/>
                </a:cubicBezTo>
                <a:cubicBezTo>
                  <a:pt x="4199316" y="835070"/>
                  <a:pt x="4194667" y="831984"/>
                  <a:pt x="4190629" y="828098"/>
                </a:cubicBezTo>
                <a:cubicBezTo>
                  <a:pt x="4186590" y="824211"/>
                  <a:pt x="4184571" y="819373"/>
                  <a:pt x="4184571" y="813581"/>
                </a:cubicBezTo>
                <a:cubicBezTo>
                  <a:pt x="4184571" y="808095"/>
                  <a:pt x="4187231" y="803523"/>
                  <a:pt x="4192550" y="799865"/>
                </a:cubicBezTo>
                <a:cubicBezTo>
                  <a:pt x="4197870" y="796208"/>
                  <a:pt x="4203647" y="794379"/>
                  <a:pt x="4209881" y="794379"/>
                </a:cubicBezTo>
                <a:cubicBezTo>
                  <a:pt x="4219151" y="794379"/>
                  <a:pt x="4227093" y="796093"/>
                  <a:pt x="4233705" y="799522"/>
                </a:cubicBezTo>
                <a:cubicBezTo>
                  <a:pt x="4240318" y="802951"/>
                  <a:pt x="4247007" y="808552"/>
                  <a:pt x="4253771" y="816325"/>
                </a:cubicBezTo>
                <a:cubicBezTo>
                  <a:pt x="4260535" y="824097"/>
                  <a:pt x="4265095" y="831108"/>
                  <a:pt x="4267451" y="837356"/>
                </a:cubicBezTo>
                <a:cubicBezTo>
                  <a:pt x="4269807" y="843604"/>
                  <a:pt x="4271365" y="848024"/>
                  <a:pt x="4272125" y="850615"/>
                </a:cubicBezTo>
                <a:lnTo>
                  <a:pt x="4276240" y="850615"/>
                </a:lnTo>
                <a:lnTo>
                  <a:pt x="4276240" y="790036"/>
                </a:lnTo>
                <a:lnTo>
                  <a:pt x="4271896" y="790036"/>
                </a:lnTo>
                <a:cubicBezTo>
                  <a:pt x="4271896" y="795522"/>
                  <a:pt x="4271210" y="800132"/>
                  <a:pt x="4269839" y="803866"/>
                </a:cubicBezTo>
                <a:cubicBezTo>
                  <a:pt x="4268467" y="807600"/>
                  <a:pt x="4265572" y="809467"/>
                  <a:pt x="4261152" y="809467"/>
                </a:cubicBezTo>
                <a:lnTo>
                  <a:pt x="4237377" y="796208"/>
                </a:lnTo>
                <a:cubicBezTo>
                  <a:pt x="4229148" y="792093"/>
                  <a:pt x="4220690" y="790036"/>
                  <a:pt x="4212003" y="790036"/>
                </a:cubicBezTo>
                <a:close/>
                <a:moveTo>
                  <a:pt x="4055945" y="790036"/>
                </a:moveTo>
                <a:cubicBezTo>
                  <a:pt x="4029580" y="790036"/>
                  <a:pt x="4008054" y="797999"/>
                  <a:pt x="3991366" y="813924"/>
                </a:cubicBezTo>
                <a:cubicBezTo>
                  <a:pt x="3974678" y="829850"/>
                  <a:pt x="3966334" y="850538"/>
                  <a:pt x="3966334" y="875989"/>
                </a:cubicBezTo>
                <a:cubicBezTo>
                  <a:pt x="3966334" y="900830"/>
                  <a:pt x="3974754" y="921366"/>
                  <a:pt x="3991594" y="937597"/>
                </a:cubicBezTo>
                <a:cubicBezTo>
                  <a:pt x="4008435" y="953827"/>
                  <a:pt x="4029961" y="961943"/>
                  <a:pt x="4056174" y="961943"/>
                </a:cubicBezTo>
                <a:cubicBezTo>
                  <a:pt x="4079339" y="961943"/>
                  <a:pt x="4096789" y="955923"/>
                  <a:pt x="4108523" y="943883"/>
                </a:cubicBezTo>
                <a:cubicBezTo>
                  <a:pt x="4120258" y="931844"/>
                  <a:pt x="4127192" y="916680"/>
                  <a:pt x="4129326" y="898392"/>
                </a:cubicBezTo>
                <a:lnTo>
                  <a:pt x="4125440" y="897706"/>
                </a:lnTo>
                <a:cubicBezTo>
                  <a:pt x="4122697" y="913861"/>
                  <a:pt x="4117134" y="926967"/>
                  <a:pt x="4108752" y="937025"/>
                </a:cubicBezTo>
                <a:cubicBezTo>
                  <a:pt x="4100370" y="947084"/>
                  <a:pt x="4089245" y="952113"/>
                  <a:pt x="4075376" y="952113"/>
                </a:cubicBezTo>
                <a:cubicBezTo>
                  <a:pt x="4060441" y="952113"/>
                  <a:pt x="4049125" y="944226"/>
                  <a:pt x="4041429" y="928453"/>
                </a:cubicBezTo>
                <a:cubicBezTo>
                  <a:pt x="4033733" y="912679"/>
                  <a:pt x="4029885" y="894049"/>
                  <a:pt x="4029885" y="872560"/>
                </a:cubicBezTo>
                <a:cubicBezTo>
                  <a:pt x="4029885" y="852596"/>
                  <a:pt x="4033085" y="835146"/>
                  <a:pt x="4039486" y="820211"/>
                </a:cubicBezTo>
                <a:cubicBezTo>
                  <a:pt x="4045887" y="805276"/>
                  <a:pt x="4055717" y="797808"/>
                  <a:pt x="4068975" y="797808"/>
                </a:cubicBezTo>
                <a:cubicBezTo>
                  <a:pt x="4079186" y="797808"/>
                  <a:pt x="4087568" y="800856"/>
                  <a:pt x="4094122" y="806952"/>
                </a:cubicBezTo>
                <a:cubicBezTo>
                  <a:pt x="4100675" y="813048"/>
                  <a:pt x="4105361" y="819373"/>
                  <a:pt x="4108180" y="825926"/>
                </a:cubicBezTo>
                <a:cubicBezTo>
                  <a:pt x="4111000" y="832479"/>
                  <a:pt x="4115762" y="845052"/>
                  <a:pt x="4122468" y="863645"/>
                </a:cubicBezTo>
                <a:lnTo>
                  <a:pt x="4126354" y="863645"/>
                </a:lnTo>
                <a:lnTo>
                  <a:pt x="4126354" y="791407"/>
                </a:lnTo>
                <a:lnTo>
                  <a:pt x="4121782" y="791407"/>
                </a:lnTo>
                <a:cubicBezTo>
                  <a:pt x="4121173" y="797198"/>
                  <a:pt x="4120106" y="801656"/>
                  <a:pt x="4118582" y="804780"/>
                </a:cubicBezTo>
                <a:cubicBezTo>
                  <a:pt x="4117058" y="807905"/>
                  <a:pt x="4114010" y="809467"/>
                  <a:pt x="4109438" y="809467"/>
                </a:cubicBezTo>
                <a:lnTo>
                  <a:pt x="4085206" y="795751"/>
                </a:lnTo>
                <a:cubicBezTo>
                  <a:pt x="4076976" y="791941"/>
                  <a:pt x="4067223" y="790036"/>
                  <a:pt x="4055945" y="790036"/>
                </a:cubicBezTo>
                <a:close/>
                <a:moveTo>
                  <a:pt x="5415887" y="597935"/>
                </a:moveTo>
                <a:lnTo>
                  <a:pt x="5423431" y="597935"/>
                </a:lnTo>
                <a:cubicBezTo>
                  <a:pt x="5424802" y="597935"/>
                  <a:pt x="5426822" y="597973"/>
                  <a:pt x="5429489" y="598050"/>
                </a:cubicBezTo>
                <a:cubicBezTo>
                  <a:pt x="5432155" y="598126"/>
                  <a:pt x="5435927" y="598468"/>
                  <a:pt x="5440804" y="599075"/>
                </a:cubicBezTo>
                <a:cubicBezTo>
                  <a:pt x="5445681" y="599682"/>
                  <a:pt x="5449834" y="603899"/>
                  <a:pt x="5453263" y="611726"/>
                </a:cubicBezTo>
                <a:cubicBezTo>
                  <a:pt x="5456692" y="619554"/>
                  <a:pt x="5458406" y="627570"/>
                  <a:pt x="5458406" y="635776"/>
                </a:cubicBezTo>
                <a:cubicBezTo>
                  <a:pt x="5458406" y="644894"/>
                  <a:pt x="5457302" y="653632"/>
                  <a:pt x="5455092" y="661990"/>
                </a:cubicBezTo>
                <a:cubicBezTo>
                  <a:pt x="5452882" y="670348"/>
                  <a:pt x="5449263" y="675135"/>
                  <a:pt x="5444233" y="676352"/>
                </a:cubicBezTo>
                <a:cubicBezTo>
                  <a:pt x="5439966" y="677417"/>
                  <a:pt x="5436004" y="678063"/>
                  <a:pt x="5432346" y="678290"/>
                </a:cubicBezTo>
                <a:cubicBezTo>
                  <a:pt x="5428688" y="678517"/>
                  <a:pt x="5424116" y="678631"/>
                  <a:pt x="5418630" y="678631"/>
                </a:cubicBezTo>
                <a:lnTo>
                  <a:pt x="5415887" y="678631"/>
                </a:lnTo>
                <a:close/>
                <a:moveTo>
                  <a:pt x="4649848" y="584448"/>
                </a:moveTo>
                <a:cubicBezTo>
                  <a:pt x="4656554" y="598012"/>
                  <a:pt x="4664402" y="611461"/>
                  <a:pt x="4673394" y="624796"/>
                </a:cubicBezTo>
                <a:cubicBezTo>
                  <a:pt x="4682386" y="638131"/>
                  <a:pt x="4690844" y="649294"/>
                  <a:pt x="4698769" y="658286"/>
                </a:cubicBezTo>
                <a:cubicBezTo>
                  <a:pt x="4697397" y="659353"/>
                  <a:pt x="4695644" y="660343"/>
                  <a:pt x="4693511" y="661257"/>
                </a:cubicBezTo>
                <a:cubicBezTo>
                  <a:pt x="4691377" y="662172"/>
                  <a:pt x="4688024" y="662629"/>
                  <a:pt x="4683452" y="662629"/>
                </a:cubicBezTo>
                <a:cubicBezTo>
                  <a:pt x="4672175" y="662629"/>
                  <a:pt x="4662078" y="657448"/>
                  <a:pt x="4653163" y="647085"/>
                </a:cubicBezTo>
                <a:cubicBezTo>
                  <a:pt x="4644248" y="636721"/>
                  <a:pt x="4639790" y="623462"/>
                  <a:pt x="4639790" y="607308"/>
                </a:cubicBezTo>
                <a:cubicBezTo>
                  <a:pt x="4639790" y="601822"/>
                  <a:pt x="4640742" y="596945"/>
                  <a:pt x="4642647" y="592678"/>
                </a:cubicBezTo>
                <a:cubicBezTo>
                  <a:pt x="4644552" y="588410"/>
                  <a:pt x="4646953" y="585667"/>
                  <a:pt x="4649848" y="584448"/>
                </a:cubicBezTo>
                <a:close/>
                <a:moveTo>
                  <a:pt x="3088815" y="569818"/>
                </a:moveTo>
                <a:lnTo>
                  <a:pt x="3108932" y="626053"/>
                </a:lnTo>
                <a:lnTo>
                  <a:pt x="3069384" y="626053"/>
                </a:lnTo>
                <a:close/>
                <a:moveTo>
                  <a:pt x="2431590" y="569818"/>
                </a:moveTo>
                <a:lnTo>
                  <a:pt x="2451707" y="626053"/>
                </a:lnTo>
                <a:lnTo>
                  <a:pt x="2412159" y="626053"/>
                </a:lnTo>
                <a:close/>
                <a:moveTo>
                  <a:pt x="1615412" y="520669"/>
                </a:moveTo>
                <a:lnTo>
                  <a:pt x="1618156" y="520669"/>
                </a:lnTo>
                <a:cubicBezTo>
                  <a:pt x="1621356" y="520669"/>
                  <a:pt x="1625204" y="520821"/>
                  <a:pt x="1629700" y="521126"/>
                </a:cubicBezTo>
                <a:cubicBezTo>
                  <a:pt x="1634195" y="521431"/>
                  <a:pt x="1637511" y="522040"/>
                  <a:pt x="1639644" y="522955"/>
                </a:cubicBezTo>
                <a:cubicBezTo>
                  <a:pt x="1649703" y="526917"/>
                  <a:pt x="1657132" y="536709"/>
                  <a:pt x="1661933" y="552330"/>
                </a:cubicBezTo>
                <a:cubicBezTo>
                  <a:pt x="1666733" y="567951"/>
                  <a:pt x="1669134" y="585667"/>
                  <a:pt x="1669134" y="605479"/>
                </a:cubicBezTo>
                <a:cubicBezTo>
                  <a:pt x="1669134" y="619652"/>
                  <a:pt x="1667190" y="633483"/>
                  <a:pt x="1663304" y="646970"/>
                </a:cubicBezTo>
                <a:cubicBezTo>
                  <a:pt x="1659418" y="660458"/>
                  <a:pt x="1655379" y="668763"/>
                  <a:pt x="1651188" y="671887"/>
                </a:cubicBezTo>
                <a:cubicBezTo>
                  <a:pt x="1646997" y="675012"/>
                  <a:pt x="1642502" y="676955"/>
                  <a:pt x="1637701" y="677717"/>
                </a:cubicBezTo>
                <a:cubicBezTo>
                  <a:pt x="1632900" y="678479"/>
                  <a:pt x="1627604" y="678860"/>
                  <a:pt x="1621813" y="678860"/>
                </a:cubicBezTo>
                <a:cubicBezTo>
                  <a:pt x="1620442" y="678860"/>
                  <a:pt x="1619299" y="678822"/>
                  <a:pt x="1618384" y="678746"/>
                </a:cubicBezTo>
                <a:cubicBezTo>
                  <a:pt x="1617470" y="678669"/>
                  <a:pt x="1616479" y="678631"/>
                  <a:pt x="1615412" y="678631"/>
                </a:cubicBezTo>
                <a:close/>
                <a:moveTo>
                  <a:pt x="5415887" y="520211"/>
                </a:moveTo>
                <a:cubicBezTo>
                  <a:pt x="5418630" y="520364"/>
                  <a:pt x="5421793" y="520516"/>
                  <a:pt x="5425374" y="520669"/>
                </a:cubicBezTo>
                <a:cubicBezTo>
                  <a:pt x="5428955" y="520821"/>
                  <a:pt x="5432841" y="521431"/>
                  <a:pt x="5437032" y="522497"/>
                </a:cubicBezTo>
                <a:cubicBezTo>
                  <a:pt x="5441223" y="523564"/>
                  <a:pt x="5444728" y="527717"/>
                  <a:pt x="5447548" y="534956"/>
                </a:cubicBezTo>
                <a:cubicBezTo>
                  <a:pt x="5450368" y="542195"/>
                  <a:pt x="5451777" y="549701"/>
                  <a:pt x="5451777" y="557473"/>
                </a:cubicBezTo>
                <a:cubicBezTo>
                  <a:pt x="5451777" y="567074"/>
                  <a:pt x="5450710" y="574999"/>
                  <a:pt x="5448577" y="581248"/>
                </a:cubicBezTo>
                <a:cubicBezTo>
                  <a:pt x="5446443" y="587496"/>
                  <a:pt x="5442176" y="591230"/>
                  <a:pt x="5435775" y="592449"/>
                </a:cubicBezTo>
                <a:cubicBezTo>
                  <a:pt x="5431355" y="593363"/>
                  <a:pt x="5427660" y="593859"/>
                  <a:pt x="5424688" y="593935"/>
                </a:cubicBezTo>
                <a:cubicBezTo>
                  <a:pt x="5421716" y="594011"/>
                  <a:pt x="5418782" y="594049"/>
                  <a:pt x="5415887" y="594049"/>
                </a:cubicBezTo>
                <a:close/>
                <a:moveTo>
                  <a:pt x="3291812" y="520211"/>
                </a:moveTo>
                <a:cubicBezTo>
                  <a:pt x="3294402" y="520364"/>
                  <a:pt x="3297374" y="520516"/>
                  <a:pt x="3300727" y="520669"/>
                </a:cubicBezTo>
                <a:cubicBezTo>
                  <a:pt x="3304080" y="520821"/>
                  <a:pt x="3307890" y="521507"/>
                  <a:pt x="3312158" y="522726"/>
                </a:cubicBezTo>
                <a:cubicBezTo>
                  <a:pt x="3316425" y="523945"/>
                  <a:pt x="3320082" y="528174"/>
                  <a:pt x="3323130" y="535413"/>
                </a:cubicBezTo>
                <a:cubicBezTo>
                  <a:pt x="3326178" y="542652"/>
                  <a:pt x="3327702" y="550006"/>
                  <a:pt x="3327702" y="557473"/>
                </a:cubicBezTo>
                <a:cubicBezTo>
                  <a:pt x="3327702" y="566617"/>
                  <a:pt x="3326216" y="574923"/>
                  <a:pt x="3323245" y="582391"/>
                </a:cubicBezTo>
                <a:cubicBezTo>
                  <a:pt x="3320273" y="589858"/>
                  <a:pt x="3315891" y="594049"/>
                  <a:pt x="3310100" y="594963"/>
                </a:cubicBezTo>
                <a:cubicBezTo>
                  <a:pt x="3307357" y="595421"/>
                  <a:pt x="3303851" y="595649"/>
                  <a:pt x="3299584" y="595649"/>
                </a:cubicBezTo>
                <a:lnTo>
                  <a:pt x="3291812" y="595649"/>
                </a:lnTo>
                <a:close/>
                <a:moveTo>
                  <a:pt x="4700140" y="518383"/>
                </a:moveTo>
                <a:cubicBezTo>
                  <a:pt x="4705474" y="518383"/>
                  <a:pt x="4709589" y="520516"/>
                  <a:pt x="4712485" y="524783"/>
                </a:cubicBezTo>
                <a:cubicBezTo>
                  <a:pt x="4715380" y="529051"/>
                  <a:pt x="4716828" y="534842"/>
                  <a:pt x="4716828" y="542157"/>
                </a:cubicBezTo>
                <a:cubicBezTo>
                  <a:pt x="4716828" y="549167"/>
                  <a:pt x="4715342" y="554463"/>
                  <a:pt x="4712370" y="558045"/>
                </a:cubicBezTo>
                <a:cubicBezTo>
                  <a:pt x="4709399" y="561626"/>
                  <a:pt x="4705855" y="564331"/>
                  <a:pt x="4701740" y="566160"/>
                </a:cubicBezTo>
                <a:cubicBezTo>
                  <a:pt x="4697930" y="559759"/>
                  <a:pt x="4694768" y="553358"/>
                  <a:pt x="4692253" y="546958"/>
                </a:cubicBezTo>
                <a:cubicBezTo>
                  <a:pt x="4689739" y="540557"/>
                  <a:pt x="4688481" y="534994"/>
                  <a:pt x="4688481" y="530270"/>
                </a:cubicBezTo>
                <a:cubicBezTo>
                  <a:pt x="4688481" y="526612"/>
                  <a:pt x="4689624" y="523717"/>
                  <a:pt x="4691911" y="521583"/>
                </a:cubicBezTo>
                <a:cubicBezTo>
                  <a:pt x="4694197" y="519449"/>
                  <a:pt x="4696940" y="518383"/>
                  <a:pt x="4700140" y="518383"/>
                </a:cubicBezTo>
                <a:close/>
                <a:moveTo>
                  <a:pt x="4857265" y="516325"/>
                </a:moveTo>
                <a:lnTo>
                  <a:pt x="4857265" y="519983"/>
                </a:lnTo>
                <a:lnTo>
                  <a:pt x="4865273" y="520897"/>
                </a:lnTo>
                <a:cubicBezTo>
                  <a:pt x="4869085" y="521354"/>
                  <a:pt x="4871944" y="522612"/>
                  <a:pt x="4873850" y="524669"/>
                </a:cubicBezTo>
                <a:cubicBezTo>
                  <a:pt x="4875757" y="526726"/>
                  <a:pt x="4877854" y="530194"/>
                  <a:pt x="4880142" y="535071"/>
                </a:cubicBezTo>
                <a:lnTo>
                  <a:pt x="4887236" y="552901"/>
                </a:lnTo>
                <a:lnTo>
                  <a:pt x="4933906" y="683889"/>
                </a:lnTo>
                <a:lnTo>
                  <a:pt x="4952208" y="683889"/>
                </a:lnTo>
                <a:lnTo>
                  <a:pt x="4995907" y="565931"/>
                </a:lnTo>
                <a:lnTo>
                  <a:pt x="5037548" y="683889"/>
                </a:lnTo>
                <a:lnTo>
                  <a:pt x="5055850" y="683889"/>
                </a:lnTo>
                <a:lnTo>
                  <a:pt x="5104810" y="553358"/>
                </a:lnTo>
                <a:lnTo>
                  <a:pt x="5111671" y="535756"/>
                </a:lnTo>
                <a:cubicBezTo>
                  <a:pt x="5113807" y="530727"/>
                  <a:pt x="5116248" y="527222"/>
                  <a:pt x="5118994" y="525241"/>
                </a:cubicBezTo>
                <a:cubicBezTo>
                  <a:pt x="5121739" y="523259"/>
                  <a:pt x="5125553" y="521888"/>
                  <a:pt x="5130435" y="521126"/>
                </a:cubicBezTo>
                <a:lnTo>
                  <a:pt x="5137979" y="520269"/>
                </a:lnTo>
                <a:lnTo>
                  <a:pt x="5139167" y="520326"/>
                </a:lnTo>
                <a:cubicBezTo>
                  <a:pt x="5141834" y="520402"/>
                  <a:pt x="5144806" y="520669"/>
                  <a:pt x="5148082" y="521126"/>
                </a:cubicBezTo>
                <a:cubicBezTo>
                  <a:pt x="5151359" y="521583"/>
                  <a:pt x="5153911" y="522802"/>
                  <a:pt x="5155740" y="524783"/>
                </a:cubicBezTo>
                <a:cubicBezTo>
                  <a:pt x="5157569" y="526765"/>
                  <a:pt x="5158712" y="530194"/>
                  <a:pt x="5159169" y="535071"/>
                </a:cubicBezTo>
                <a:lnTo>
                  <a:pt x="5159626" y="545586"/>
                </a:lnTo>
                <a:lnTo>
                  <a:pt x="5159626" y="653942"/>
                </a:lnTo>
                <a:lnTo>
                  <a:pt x="5159169" y="664458"/>
                </a:lnTo>
                <a:cubicBezTo>
                  <a:pt x="5158712" y="669335"/>
                  <a:pt x="5157607" y="672726"/>
                  <a:pt x="5155855" y="674631"/>
                </a:cubicBezTo>
                <a:cubicBezTo>
                  <a:pt x="5154102" y="676536"/>
                  <a:pt x="5151587" y="677679"/>
                  <a:pt x="5148311" y="678060"/>
                </a:cubicBezTo>
                <a:cubicBezTo>
                  <a:pt x="5145034" y="678441"/>
                  <a:pt x="5142100" y="678746"/>
                  <a:pt x="5139510" y="678974"/>
                </a:cubicBezTo>
                <a:cubicBezTo>
                  <a:pt x="5136919" y="679203"/>
                  <a:pt x="5134633" y="679317"/>
                  <a:pt x="5132652" y="679317"/>
                </a:cubicBezTo>
                <a:lnTo>
                  <a:pt x="5132652" y="682975"/>
                </a:lnTo>
                <a:lnTo>
                  <a:pt x="5312331" y="682975"/>
                </a:lnTo>
                <a:lnTo>
                  <a:pt x="5312331" y="610280"/>
                </a:lnTo>
                <a:lnTo>
                  <a:pt x="5308673" y="610280"/>
                </a:lnTo>
                <a:cubicBezTo>
                  <a:pt x="5303492" y="625215"/>
                  <a:pt x="5295415" y="639731"/>
                  <a:pt x="5284442" y="653828"/>
                </a:cubicBezTo>
                <a:cubicBezTo>
                  <a:pt x="5273469" y="667925"/>
                  <a:pt x="5264249" y="675469"/>
                  <a:pt x="5256781" y="676459"/>
                </a:cubicBezTo>
                <a:cubicBezTo>
                  <a:pt x="5249314" y="677450"/>
                  <a:pt x="5242227" y="677984"/>
                  <a:pt x="5235521" y="678060"/>
                </a:cubicBezTo>
                <a:cubicBezTo>
                  <a:pt x="5228816" y="678136"/>
                  <a:pt x="5222263" y="678250"/>
                  <a:pt x="5215862" y="678403"/>
                </a:cubicBezTo>
                <a:lnTo>
                  <a:pt x="5215862" y="599764"/>
                </a:lnTo>
                <a:lnTo>
                  <a:pt x="5225463" y="600221"/>
                </a:lnTo>
                <a:cubicBezTo>
                  <a:pt x="5234302" y="601136"/>
                  <a:pt x="5240970" y="605403"/>
                  <a:pt x="5245466" y="613023"/>
                </a:cubicBezTo>
                <a:cubicBezTo>
                  <a:pt x="5249962" y="620643"/>
                  <a:pt x="5252209" y="629558"/>
                  <a:pt x="5252209" y="639769"/>
                </a:cubicBezTo>
                <a:lnTo>
                  <a:pt x="5256553" y="639769"/>
                </a:lnTo>
                <a:lnTo>
                  <a:pt x="5256553" y="556559"/>
                </a:lnTo>
                <a:lnTo>
                  <a:pt x="5252209" y="556559"/>
                </a:lnTo>
                <a:cubicBezTo>
                  <a:pt x="5252209" y="566617"/>
                  <a:pt x="5249962" y="575342"/>
                  <a:pt x="5245466" y="582734"/>
                </a:cubicBezTo>
                <a:cubicBezTo>
                  <a:pt x="5240970" y="590125"/>
                  <a:pt x="5234302" y="594278"/>
                  <a:pt x="5225463" y="595192"/>
                </a:cubicBezTo>
                <a:lnTo>
                  <a:pt x="5215862" y="595649"/>
                </a:lnTo>
                <a:lnTo>
                  <a:pt x="5216319" y="520669"/>
                </a:lnTo>
                <a:lnTo>
                  <a:pt x="5218377" y="520669"/>
                </a:lnTo>
                <a:cubicBezTo>
                  <a:pt x="5220053" y="520669"/>
                  <a:pt x="5223482" y="520745"/>
                  <a:pt x="5228663" y="520897"/>
                </a:cubicBezTo>
                <a:cubicBezTo>
                  <a:pt x="5233845" y="521049"/>
                  <a:pt x="5240208" y="521507"/>
                  <a:pt x="5247752" y="522269"/>
                </a:cubicBezTo>
                <a:cubicBezTo>
                  <a:pt x="5255295" y="523031"/>
                  <a:pt x="5264630" y="529241"/>
                  <a:pt x="5275755" y="540900"/>
                </a:cubicBezTo>
                <a:cubicBezTo>
                  <a:pt x="5286880" y="552558"/>
                  <a:pt x="5296329" y="566922"/>
                  <a:pt x="5304102" y="583991"/>
                </a:cubicBezTo>
                <a:lnTo>
                  <a:pt x="5307759" y="583991"/>
                </a:lnTo>
                <a:lnTo>
                  <a:pt x="5307759" y="516325"/>
                </a:lnTo>
                <a:lnTo>
                  <a:pt x="5140500" y="516325"/>
                </a:lnTo>
                <a:lnTo>
                  <a:pt x="5131966" y="516325"/>
                </a:lnTo>
                <a:lnTo>
                  <a:pt x="5081521" y="516325"/>
                </a:lnTo>
                <a:lnTo>
                  <a:pt x="5081521" y="519983"/>
                </a:lnTo>
                <a:cubicBezTo>
                  <a:pt x="5083502" y="520135"/>
                  <a:pt x="5085636" y="520250"/>
                  <a:pt x="5087922" y="520326"/>
                </a:cubicBezTo>
                <a:cubicBezTo>
                  <a:pt x="5090208" y="520402"/>
                  <a:pt x="5092646" y="520630"/>
                  <a:pt x="5095237" y="521012"/>
                </a:cubicBezTo>
                <a:cubicBezTo>
                  <a:pt x="5097828" y="521393"/>
                  <a:pt x="5100038" y="522345"/>
                  <a:pt x="5101866" y="523869"/>
                </a:cubicBezTo>
                <a:cubicBezTo>
                  <a:pt x="5103695" y="525393"/>
                  <a:pt x="5104610" y="527908"/>
                  <a:pt x="5104610" y="531413"/>
                </a:cubicBezTo>
                <a:cubicBezTo>
                  <a:pt x="5104610" y="535071"/>
                  <a:pt x="5103848" y="539376"/>
                  <a:pt x="5102324" y="544329"/>
                </a:cubicBezTo>
                <a:cubicBezTo>
                  <a:pt x="5100800" y="549282"/>
                  <a:pt x="5097561" y="558426"/>
                  <a:pt x="5092608" y="571761"/>
                </a:cubicBezTo>
                <a:cubicBezTo>
                  <a:pt x="5087655" y="585096"/>
                  <a:pt x="5083769" y="595421"/>
                  <a:pt x="5080950" y="602736"/>
                </a:cubicBezTo>
                <a:cubicBezTo>
                  <a:pt x="5078130" y="610051"/>
                  <a:pt x="5075730" y="616300"/>
                  <a:pt x="5073749" y="621481"/>
                </a:cubicBezTo>
                <a:cubicBezTo>
                  <a:pt x="5071768" y="615995"/>
                  <a:pt x="5068567" y="607156"/>
                  <a:pt x="5064148" y="594963"/>
                </a:cubicBezTo>
                <a:cubicBezTo>
                  <a:pt x="5059728" y="582772"/>
                  <a:pt x="5056147" y="572827"/>
                  <a:pt x="5053403" y="565131"/>
                </a:cubicBezTo>
                <a:cubicBezTo>
                  <a:pt x="5050660" y="557435"/>
                  <a:pt x="5048260" y="550463"/>
                  <a:pt x="5046202" y="544214"/>
                </a:cubicBezTo>
                <a:cubicBezTo>
                  <a:pt x="5044145" y="537966"/>
                  <a:pt x="5043116" y="533089"/>
                  <a:pt x="5043116" y="529584"/>
                </a:cubicBezTo>
                <a:cubicBezTo>
                  <a:pt x="5043116" y="525774"/>
                  <a:pt x="5044107" y="523488"/>
                  <a:pt x="5046088" y="522726"/>
                </a:cubicBezTo>
                <a:cubicBezTo>
                  <a:pt x="5048069" y="521964"/>
                  <a:pt x="5050508" y="521316"/>
                  <a:pt x="5053403" y="520783"/>
                </a:cubicBezTo>
                <a:cubicBezTo>
                  <a:pt x="5056299" y="520250"/>
                  <a:pt x="5058280" y="519983"/>
                  <a:pt x="5059347" y="519983"/>
                </a:cubicBezTo>
                <a:lnTo>
                  <a:pt x="5062547" y="519983"/>
                </a:lnTo>
                <a:lnTo>
                  <a:pt x="5062547" y="516325"/>
                </a:lnTo>
                <a:lnTo>
                  <a:pt x="4961963" y="516325"/>
                </a:lnTo>
                <a:lnTo>
                  <a:pt x="4961963" y="519983"/>
                </a:lnTo>
                <a:lnTo>
                  <a:pt x="4969050" y="520897"/>
                </a:lnTo>
                <a:cubicBezTo>
                  <a:pt x="4973774" y="521659"/>
                  <a:pt x="4976860" y="523107"/>
                  <a:pt x="4978308" y="525241"/>
                </a:cubicBezTo>
                <a:cubicBezTo>
                  <a:pt x="4979756" y="527374"/>
                  <a:pt x="4981547" y="530651"/>
                  <a:pt x="4983680" y="535071"/>
                </a:cubicBezTo>
                <a:lnTo>
                  <a:pt x="4993053" y="559302"/>
                </a:lnTo>
                <a:lnTo>
                  <a:pt x="4970193" y="619424"/>
                </a:lnTo>
                <a:cubicBezTo>
                  <a:pt x="4968212" y="614090"/>
                  <a:pt x="4965697" y="607384"/>
                  <a:pt x="4962649" y="599307"/>
                </a:cubicBezTo>
                <a:cubicBezTo>
                  <a:pt x="4959601" y="591230"/>
                  <a:pt x="4956172" y="581933"/>
                  <a:pt x="4952362" y="571418"/>
                </a:cubicBezTo>
                <a:cubicBezTo>
                  <a:pt x="4948552" y="560902"/>
                  <a:pt x="4945390" y="551949"/>
                  <a:pt x="4942875" y="544557"/>
                </a:cubicBezTo>
                <a:cubicBezTo>
                  <a:pt x="4940361" y="537166"/>
                  <a:pt x="4939103" y="531794"/>
                  <a:pt x="4939103" y="528441"/>
                </a:cubicBezTo>
                <a:cubicBezTo>
                  <a:pt x="4939103" y="525698"/>
                  <a:pt x="4939827" y="523831"/>
                  <a:pt x="4941275" y="522840"/>
                </a:cubicBezTo>
                <a:cubicBezTo>
                  <a:pt x="4942723" y="521850"/>
                  <a:pt x="4945199" y="521126"/>
                  <a:pt x="4948705" y="520669"/>
                </a:cubicBezTo>
                <a:lnTo>
                  <a:pt x="4956020" y="519983"/>
                </a:lnTo>
                <a:lnTo>
                  <a:pt x="4956020" y="516325"/>
                </a:lnTo>
                <a:close/>
                <a:moveTo>
                  <a:pt x="4115686" y="516325"/>
                </a:moveTo>
                <a:lnTo>
                  <a:pt x="4115686" y="519983"/>
                </a:lnTo>
                <a:lnTo>
                  <a:pt x="4122590" y="519983"/>
                </a:lnTo>
                <a:cubicBezTo>
                  <a:pt x="4125660" y="519983"/>
                  <a:pt x="4128844" y="520516"/>
                  <a:pt x="4132144" y="521583"/>
                </a:cubicBezTo>
                <a:cubicBezTo>
                  <a:pt x="4135443" y="522650"/>
                  <a:pt x="4138474" y="524555"/>
                  <a:pt x="4141236" y="527298"/>
                </a:cubicBezTo>
                <a:cubicBezTo>
                  <a:pt x="4143998" y="530041"/>
                  <a:pt x="4146377" y="533013"/>
                  <a:pt x="4148372" y="536214"/>
                </a:cubicBezTo>
                <a:lnTo>
                  <a:pt x="4148833" y="546729"/>
                </a:lnTo>
                <a:lnTo>
                  <a:pt x="4148833" y="650742"/>
                </a:lnTo>
                <a:lnTo>
                  <a:pt x="4148372" y="661715"/>
                </a:lnTo>
                <a:cubicBezTo>
                  <a:pt x="4147451" y="671011"/>
                  <a:pt x="4143882" y="676155"/>
                  <a:pt x="4137667" y="677145"/>
                </a:cubicBezTo>
                <a:cubicBezTo>
                  <a:pt x="4131452" y="678136"/>
                  <a:pt x="4127118" y="678708"/>
                  <a:pt x="4124662" y="678860"/>
                </a:cubicBezTo>
                <a:cubicBezTo>
                  <a:pt x="4122207" y="679012"/>
                  <a:pt x="4119982" y="679165"/>
                  <a:pt x="4117986" y="679317"/>
                </a:cubicBezTo>
                <a:lnTo>
                  <a:pt x="4117986" y="682975"/>
                </a:lnTo>
                <a:lnTo>
                  <a:pt x="4184038" y="682975"/>
                </a:lnTo>
                <a:lnTo>
                  <a:pt x="4184038" y="679317"/>
                </a:lnTo>
                <a:cubicBezTo>
                  <a:pt x="4182971" y="679165"/>
                  <a:pt x="4180951" y="679012"/>
                  <a:pt x="4177980" y="678860"/>
                </a:cubicBezTo>
                <a:cubicBezTo>
                  <a:pt x="4175008" y="678708"/>
                  <a:pt x="4171426" y="678288"/>
                  <a:pt x="4167235" y="677602"/>
                </a:cubicBezTo>
                <a:cubicBezTo>
                  <a:pt x="4163044" y="676917"/>
                  <a:pt x="4159920" y="675355"/>
                  <a:pt x="4157863" y="672916"/>
                </a:cubicBezTo>
                <a:cubicBezTo>
                  <a:pt x="4155805" y="670478"/>
                  <a:pt x="4154548" y="666744"/>
                  <a:pt x="4154091" y="661715"/>
                </a:cubicBezTo>
                <a:lnTo>
                  <a:pt x="4153634" y="650742"/>
                </a:lnTo>
                <a:lnTo>
                  <a:pt x="4153634" y="543986"/>
                </a:lnTo>
                <a:lnTo>
                  <a:pt x="4154548" y="543986"/>
                </a:lnTo>
                <a:lnTo>
                  <a:pt x="4263133" y="682975"/>
                </a:lnTo>
                <a:lnTo>
                  <a:pt x="4291022" y="682975"/>
                </a:lnTo>
                <a:lnTo>
                  <a:pt x="4291022" y="549472"/>
                </a:lnTo>
                <a:lnTo>
                  <a:pt x="4291480" y="538499"/>
                </a:lnTo>
                <a:cubicBezTo>
                  <a:pt x="4291937" y="533623"/>
                  <a:pt x="4293270" y="529774"/>
                  <a:pt x="4295480" y="526955"/>
                </a:cubicBezTo>
                <a:cubicBezTo>
                  <a:pt x="4297690" y="524136"/>
                  <a:pt x="4300928" y="522383"/>
                  <a:pt x="4305196" y="521697"/>
                </a:cubicBezTo>
                <a:cubicBezTo>
                  <a:pt x="4309463" y="521012"/>
                  <a:pt x="4312777" y="520592"/>
                  <a:pt x="4315140" y="520440"/>
                </a:cubicBezTo>
                <a:cubicBezTo>
                  <a:pt x="4317502" y="520288"/>
                  <a:pt x="4319674" y="520135"/>
                  <a:pt x="4321655" y="519983"/>
                </a:cubicBezTo>
                <a:lnTo>
                  <a:pt x="4321655" y="516325"/>
                </a:lnTo>
                <a:lnTo>
                  <a:pt x="4255818" y="516325"/>
                </a:lnTo>
                <a:lnTo>
                  <a:pt x="4255818" y="519983"/>
                </a:lnTo>
                <a:cubicBezTo>
                  <a:pt x="4257952" y="520135"/>
                  <a:pt x="4260276" y="520288"/>
                  <a:pt x="4262790" y="520440"/>
                </a:cubicBezTo>
                <a:cubicBezTo>
                  <a:pt x="4265305" y="520592"/>
                  <a:pt x="4268620" y="521012"/>
                  <a:pt x="4272734" y="521697"/>
                </a:cubicBezTo>
                <a:cubicBezTo>
                  <a:pt x="4276849" y="522383"/>
                  <a:pt x="4279935" y="523983"/>
                  <a:pt x="4281993" y="526498"/>
                </a:cubicBezTo>
                <a:cubicBezTo>
                  <a:pt x="4284050" y="529012"/>
                  <a:pt x="4285307" y="532708"/>
                  <a:pt x="4285765" y="537585"/>
                </a:cubicBezTo>
                <a:lnTo>
                  <a:pt x="4286222" y="548558"/>
                </a:lnTo>
                <a:lnTo>
                  <a:pt x="4286222" y="621481"/>
                </a:lnTo>
                <a:lnTo>
                  <a:pt x="4285307" y="621481"/>
                </a:lnTo>
                <a:lnTo>
                  <a:pt x="4203129" y="516325"/>
                </a:lnTo>
                <a:close/>
                <a:moveTo>
                  <a:pt x="4000777" y="516325"/>
                </a:moveTo>
                <a:lnTo>
                  <a:pt x="4000777" y="519983"/>
                </a:lnTo>
                <a:lnTo>
                  <a:pt x="4013121" y="520897"/>
                </a:lnTo>
                <a:cubicBezTo>
                  <a:pt x="4017845" y="521507"/>
                  <a:pt x="4021008" y="522764"/>
                  <a:pt x="4022608" y="524669"/>
                </a:cubicBezTo>
                <a:cubicBezTo>
                  <a:pt x="4024208" y="526574"/>
                  <a:pt x="4025237" y="529965"/>
                  <a:pt x="4025694" y="534842"/>
                </a:cubicBezTo>
                <a:lnTo>
                  <a:pt x="4026151" y="545357"/>
                </a:lnTo>
                <a:lnTo>
                  <a:pt x="4026151" y="653942"/>
                </a:lnTo>
                <a:lnTo>
                  <a:pt x="4025694" y="664458"/>
                </a:lnTo>
                <a:cubicBezTo>
                  <a:pt x="4025237" y="669182"/>
                  <a:pt x="4024132" y="672535"/>
                  <a:pt x="4022379" y="674516"/>
                </a:cubicBezTo>
                <a:cubicBezTo>
                  <a:pt x="4020627" y="676497"/>
                  <a:pt x="4017655" y="677755"/>
                  <a:pt x="4013464" y="678288"/>
                </a:cubicBezTo>
                <a:cubicBezTo>
                  <a:pt x="4009273" y="678822"/>
                  <a:pt x="4006263" y="679127"/>
                  <a:pt x="4004434" y="679203"/>
                </a:cubicBezTo>
                <a:cubicBezTo>
                  <a:pt x="4002605" y="679279"/>
                  <a:pt x="4001157" y="679317"/>
                  <a:pt x="4000091" y="679317"/>
                </a:cubicBezTo>
                <a:lnTo>
                  <a:pt x="4000091" y="682975"/>
                </a:lnTo>
                <a:lnTo>
                  <a:pt x="4107761" y="682975"/>
                </a:lnTo>
                <a:lnTo>
                  <a:pt x="4107761" y="679317"/>
                </a:lnTo>
                <a:lnTo>
                  <a:pt x="4095874" y="678631"/>
                </a:lnTo>
                <a:cubicBezTo>
                  <a:pt x="4091150" y="678022"/>
                  <a:pt x="4087911" y="676840"/>
                  <a:pt x="4086159" y="675088"/>
                </a:cubicBezTo>
                <a:cubicBezTo>
                  <a:pt x="4084406" y="673335"/>
                  <a:pt x="4083301" y="669945"/>
                  <a:pt x="4082844" y="664915"/>
                </a:cubicBezTo>
                <a:lnTo>
                  <a:pt x="4082387" y="654400"/>
                </a:lnTo>
                <a:lnTo>
                  <a:pt x="4082387" y="544900"/>
                </a:lnTo>
                <a:lnTo>
                  <a:pt x="4082844" y="534385"/>
                </a:lnTo>
                <a:cubicBezTo>
                  <a:pt x="4083301" y="529203"/>
                  <a:pt x="4084330" y="525736"/>
                  <a:pt x="4085930" y="523983"/>
                </a:cubicBezTo>
                <a:cubicBezTo>
                  <a:pt x="4087530" y="522231"/>
                  <a:pt x="4090693" y="521126"/>
                  <a:pt x="4095417" y="520669"/>
                </a:cubicBezTo>
                <a:lnTo>
                  <a:pt x="4107761" y="519983"/>
                </a:lnTo>
                <a:lnTo>
                  <a:pt x="4107761" y="516325"/>
                </a:lnTo>
                <a:close/>
                <a:moveTo>
                  <a:pt x="3813401" y="516325"/>
                </a:moveTo>
                <a:lnTo>
                  <a:pt x="3813401" y="589706"/>
                </a:lnTo>
                <a:lnTo>
                  <a:pt x="3817287" y="589706"/>
                </a:lnTo>
                <a:cubicBezTo>
                  <a:pt x="3821402" y="580562"/>
                  <a:pt x="3826469" y="570465"/>
                  <a:pt x="3832489" y="559416"/>
                </a:cubicBezTo>
                <a:cubicBezTo>
                  <a:pt x="3838509" y="548367"/>
                  <a:pt x="3844490" y="539223"/>
                  <a:pt x="3850434" y="531984"/>
                </a:cubicBezTo>
                <a:cubicBezTo>
                  <a:pt x="3856378" y="524745"/>
                  <a:pt x="3861788" y="521126"/>
                  <a:pt x="3866665" y="521126"/>
                </a:cubicBezTo>
                <a:lnTo>
                  <a:pt x="3875580" y="520669"/>
                </a:lnTo>
                <a:lnTo>
                  <a:pt x="3875580" y="654400"/>
                </a:lnTo>
                <a:lnTo>
                  <a:pt x="3875123" y="664915"/>
                </a:lnTo>
                <a:cubicBezTo>
                  <a:pt x="3874665" y="669945"/>
                  <a:pt x="3873599" y="673374"/>
                  <a:pt x="3871922" y="675202"/>
                </a:cubicBezTo>
                <a:cubicBezTo>
                  <a:pt x="3870246" y="677031"/>
                  <a:pt x="3867122" y="678174"/>
                  <a:pt x="3862550" y="678631"/>
                </a:cubicBezTo>
                <a:lnTo>
                  <a:pt x="3847462" y="679317"/>
                </a:lnTo>
                <a:lnTo>
                  <a:pt x="3847462" y="682975"/>
                </a:lnTo>
                <a:lnTo>
                  <a:pt x="3959248" y="682975"/>
                </a:lnTo>
                <a:lnTo>
                  <a:pt x="3959248" y="679317"/>
                </a:lnTo>
                <a:cubicBezTo>
                  <a:pt x="3957114" y="679165"/>
                  <a:pt x="3954675" y="679012"/>
                  <a:pt x="3951932" y="678860"/>
                </a:cubicBezTo>
                <a:cubicBezTo>
                  <a:pt x="3949189" y="678708"/>
                  <a:pt x="3946141" y="678441"/>
                  <a:pt x="3942788" y="678060"/>
                </a:cubicBezTo>
                <a:cubicBezTo>
                  <a:pt x="3939435" y="677679"/>
                  <a:pt x="3936959" y="676536"/>
                  <a:pt x="3935359" y="674631"/>
                </a:cubicBezTo>
                <a:cubicBezTo>
                  <a:pt x="3933759" y="672726"/>
                  <a:pt x="3932730" y="669335"/>
                  <a:pt x="3932273" y="664458"/>
                </a:cubicBezTo>
                <a:lnTo>
                  <a:pt x="3931815" y="653942"/>
                </a:lnTo>
                <a:lnTo>
                  <a:pt x="3931815" y="520669"/>
                </a:lnTo>
                <a:lnTo>
                  <a:pt x="3940959" y="521126"/>
                </a:lnTo>
                <a:cubicBezTo>
                  <a:pt x="3945684" y="521126"/>
                  <a:pt x="3951170" y="525012"/>
                  <a:pt x="3957419" y="532785"/>
                </a:cubicBezTo>
                <a:cubicBezTo>
                  <a:pt x="3963667" y="540557"/>
                  <a:pt x="3969649" y="549663"/>
                  <a:pt x="3975364" y="560102"/>
                </a:cubicBezTo>
                <a:cubicBezTo>
                  <a:pt x="3981079" y="570542"/>
                  <a:pt x="3985994" y="580409"/>
                  <a:pt x="3990109" y="589706"/>
                </a:cubicBezTo>
                <a:lnTo>
                  <a:pt x="3993995" y="589706"/>
                </a:lnTo>
                <a:lnTo>
                  <a:pt x="3993995" y="516325"/>
                </a:lnTo>
                <a:close/>
                <a:moveTo>
                  <a:pt x="3420209" y="516325"/>
                </a:moveTo>
                <a:lnTo>
                  <a:pt x="3420209" y="519983"/>
                </a:lnTo>
                <a:lnTo>
                  <a:pt x="3432096" y="520897"/>
                </a:lnTo>
                <a:cubicBezTo>
                  <a:pt x="3436821" y="521507"/>
                  <a:pt x="3439983" y="522764"/>
                  <a:pt x="3441583" y="524669"/>
                </a:cubicBezTo>
                <a:cubicBezTo>
                  <a:pt x="3443183" y="526574"/>
                  <a:pt x="3444212" y="529965"/>
                  <a:pt x="3444669" y="534842"/>
                </a:cubicBezTo>
                <a:lnTo>
                  <a:pt x="3445126" y="545357"/>
                </a:lnTo>
                <a:lnTo>
                  <a:pt x="3445126" y="653942"/>
                </a:lnTo>
                <a:lnTo>
                  <a:pt x="3444669" y="664458"/>
                </a:lnTo>
                <a:cubicBezTo>
                  <a:pt x="3444212" y="669182"/>
                  <a:pt x="3443107" y="672535"/>
                  <a:pt x="3441354" y="674516"/>
                </a:cubicBezTo>
                <a:cubicBezTo>
                  <a:pt x="3439602" y="676497"/>
                  <a:pt x="3436516" y="677793"/>
                  <a:pt x="3432096" y="678403"/>
                </a:cubicBezTo>
                <a:lnTo>
                  <a:pt x="3420666" y="679317"/>
                </a:lnTo>
                <a:lnTo>
                  <a:pt x="3420666" y="682975"/>
                </a:lnTo>
                <a:lnTo>
                  <a:pt x="3522622" y="682975"/>
                </a:lnTo>
                <a:lnTo>
                  <a:pt x="3522622" y="679317"/>
                </a:lnTo>
                <a:lnTo>
                  <a:pt x="3514392" y="678631"/>
                </a:lnTo>
                <a:cubicBezTo>
                  <a:pt x="3509667" y="678022"/>
                  <a:pt x="3506505" y="676840"/>
                  <a:pt x="3504905" y="675088"/>
                </a:cubicBezTo>
                <a:cubicBezTo>
                  <a:pt x="3503305" y="673335"/>
                  <a:pt x="3502276" y="669945"/>
                  <a:pt x="3501819" y="664915"/>
                </a:cubicBezTo>
                <a:lnTo>
                  <a:pt x="3501362" y="654400"/>
                </a:lnTo>
                <a:lnTo>
                  <a:pt x="3501362" y="612566"/>
                </a:lnTo>
                <a:lnTo>
                  <a:pt x="3507534" y="605251"/>
                </a:lnTo>
                <a:cubicBezTo>
                  <a:pt x="3510125" y="609213"/>
                  <a:pt x="3514278" y="615424"/>
                  <a:pt x="3519993" y="623882"/>
                </a:cubicBezTo>
                <a:cubicBezTo>
                  <a:pt x="3525708" y="632340"/>
                  <a:pt x="3530280" y="639198"/>
                  <a:pt x="3533709" y="644455"/>
                </a:cubicBezTo>
                <a:cubicBezTo>
                  <a:pt x="3537138" y="649713"/>
                  <a:pt x="3540224" y="654438"/>
                  <a:pt x="3542967" y="658629"/>
                </a:cubicBezTo>
                <a:cubicBezTo>
                  <a:pt x="3545710" y="662820"/>
                  <a:pt x="3547463" y="665944"/>
                  <a:pt x="3548225" y="668001"/>
                </a:cubicBezTo>
                <a:cubicBezTo>
                  <a:pt x="3548987" y="670059"/>
                  <a:pt x="3549368" y="671773"/>
                  <a:pt x="3549368" y="673145"/>
                </a:cubicBezTo>
                <a:cubicBezTo>
                  <a:pt x="3549368" y="675431"/>
                  <a:pt x="3548606" y="676879"/>
                  <a:pt x="3547082" y="677488"/>
                </a:cubicBezTo>
                <a:cubicBezTo>
                  <a:pt x="3545558" y="678098"/>
                  <a:pt x="3543196" y="678555"/>
                  <a:pt x="3539995" y="678860"/>
                </a:cubicBezTo>
                <a:lnTo>
                  <a:pt x="3530394" y="679317"/>
                </a:lnTo>
                <a:lnTo>
                  <a:pt x="3530394" y="682975"/>
                </a:lnTo>
                <a:lnTo>
                  <a:pt x="3627702" y="682975"/>
                </a:lnTo>
                <a:lnTo>
                  <a:pt x="3640350" y="682975"/>
                </a:lnTo>
                <a:lnTo>
                  <a:pt x="3807381" y="682975"/>
                </a:lnTo>
                <a:lnTo>
                  <a:pt x="3807381" y="610280"/>
                </a:lnTo>
                <a:lnTo>
                  <a:pt x="3803723" y="610280"/>
                </a:lnTo>
                <a:cubicBezTo>
                  <a:pt x="3798542" y="625215"/>
                  <a:pt x="3790465" y="639731"/>
                  <a:pt x="3779492" y="653828"/>
                </a:cubicBezTo>
                <a:cubicBezTo>
                  <a:pt x="3768519" y="667925"/>
                  <a:pt x="3759299" y="675469"/>
                  <a:pt x="3751831" y="676459"/>
                </a:cubicBezTo>
                <a:cubicBezTo>
                  <a:pt x="3744364" y="677450"/>
                  <a:pt x="3737277" y="677984"/>
                  <a:pt x="3730571" y="678060"/>
                </a:cubicBezTo>
                <a:cubicBezTo>
                  <a:pt x="3723866" y="678136"/>
                  <a:pt x="3717313" y="678250"/>
                  <a:pt x="3710912" y="678403"/>
                </a:cubicBezTo>
                <a:lnTo>
                  <a:pt x="3710912" y="599764"/>
                </a:lnTo>
                <a:lnTo>
                  <a:pt x="3720513" y="600221"/>
                </a:lnTo>
                <a:cubicBezTo>
                  <a:pt x="3729352" y="601136"/>
                  <a:pt x="3736020" y="605403"/>
                  <a:pt x="3740516" y="613023"/>
                </a:cubicBezTo>
                <a:cubicBezTo>
                  <a:pt x="3745011" y="620643"/>
                  <a:pt x="3747259" y="629558"/>
                  <a:pt x="3747259" y="639769"/>
                </a:cubicBezTo>
                <a:lnTo>
                  <a:pt x="3751603" y="639769"/>
                </a:lnTo>
                <a:lnTo>
                  <a:pt x="3751603" y="556559"/>
                </a:lnTo>
                <a:lnTo>
                  <a:pt x="3747259" y="556559"/>
                </a:lnTo>
                <a:cubicBezTo>
                  <a:pt x="3747259" y="566617"/>
                  <a:pt x="3745011" y="575342"/>
                  <a:pt x="3740516" y="582734"/>
                </a:cubicBezTo>
                <a:cubicBezTo>
                  <a:pt x="3736020" y="590125"/>
                  <a:pt x="3729352" y="594278"/>
                  <a:pt x="3720513" y="595192"/>
                </a:cubicBezTo>
                <a:lnTo>
                  <a:pt x="3710912" y="595649"/>
                </a:lnTo>
                <a:lnTo>
                  <a:pt x="3711369" y="520669"/>
                </a:lnTo>
                <a:lnTo>
                  <a:pt x="3713426" y="520669"/>
                </a:lnTo>
                <a:cubicBezTo>
                  <a:pt x="3715103" y="520669"/>
                  <a:pt x="3718532" y="520745"/>
                  <a:pt x="3723713" y="520897"/>
                </a:cubicBezTo>
                <a:cubicBezTo>
                  <a:pt x="3728895" y="521049"/>
                  <a:pt x="3735258" y="521507"/>
                  <a:pt x="3742801" y="522269"/>
                </a:cubicBezTo>
                <a:cubicBezTo>
                  <a:pt x="3750345" y="523031"/>
                  <a:pt x="3759680" y="529241"/>
                  <a:pt x="3770805" y="540900"/>
                </a:cubicBezTo>
                <a:cubicBezTo>
                  <a:pt x="3781930" y="552558"/>
                  <a:pt x="3791379" y="566922"/>
                  <a:pt x="3799151" y="583991"/>
                </a:cubicBezTo>
                <a:lnTo>
                  <a:pt x="3802809" y="583991"/>
                </a:lnTo>
                <a:lnTo>
                  <a:pt x="3802809" y="516325"/>
                </a:lnTo>
                <a:lnTo>
                  <a:pt x="3627015" y="516325"/>
                </a:lnTo>
                <a:lnTo>
                  <a:pt x="3627015" y="519983"/>
                </a:lnTo>
                <a:cubicBezTo>
                  <a:pt x="3629149" y="520135"/>
                  <a:pt x="3631550" y="520250"/>
                  <a:pt x="3634216" y="520326"/>
                </a:cubicBezTo>
                <a:cubicBezTo>
                  <a:pt x="3636883" y="520402"/>
                  <a:pt x="3639855" y="520669"/>
                  <a:pt x="3643132" y="521126"/>
                </a:cubicBezTo>
                <a:cubicBezTo>
                  <a:pt x="3646409" y="521583"/>
                  <a:pt x="3648961" y="522802"/>
                  <a:pt x="3650790" y="524783"/>
                </a:cubicBezTo>
                <a:cubicBezTo>
                  <a:pt x="3652619" y="526765"/>
                  <a:pt x="3653762" y="530194"/>
                  <a:pt x="3654219" y="535071"/>
                </a:cubicBezTo>
                <a:lnTo>
                  <a:pt x="3654676" y="545586"/>
                </a:lnTo>
                <a:lnTo>
                  <a:pt x="3654676" y="653942"/>
                </a:lnTo>
                <a:lnTo>
                  <a:pt x="3654219" y="664458"/>
                </a:lnTo>
                <a:cubicBezTo>
                  <a:pt x="3653762" y="669335"/>
                  <a:pt x="3652657" y="672726"/>
                  <a:pt x="3650904" y="674631"/>
                </a:cubicBezTo>
                <a:cubicBezTo>
                  <a:pt x="3649152" y="676536"/>
                  <a:pt x="3646637" y="677679"/>
                  <a:pt x="3643361" y="678060"/>
                </a:cubicBezTo>
                <a:lnTo>
                  <a:pt x="3635431" y="678883"/>
                </a:lnTo>
                <a:lnTo>
                  <a:pt x="3629149" y="678060"/>
                </a:lnTo>
                <a:cubicBezTo>
                  <a:pt x="3626101" y="677526"/>
                  <a:pt x="3623282" y="676193"/>
                  <a:pt x="3620691" y="674059"/>
                </a:cubicBezTo>
                <a:cubicBezTo>
                  <a:pt x="3618100" y="671925"/>
                  <a:pt x="3613909" y="666515"/>
                  <a:pt x="3608118" y="657829"/>
                </a:cubicBezTo>
                <a:lnTo>
                  <a:pt x="3545710" y="561359"/>
                </a:lnTo>
                <a:lnTo>
                  <a:pt x="3568660" y="535071"/>
                </a:lnTo>
                <a:cubicBezTo>
                  <a:pt x="3573098" y="530194"/>
                  <a:pt x="3576962" y="526841"/>
                  <a:pt x="3580252" y="525012"/>
                </a:cubicBezTo>
                <a:cubicBezTo>
                  <a:pt x="3583542" y="523183"/>
                  <a:pt x="3586717" y="521964"/>
                  <a:pt x="3589777" y="521354"/>
                </a:cubicBezTo>
                <a:cubicBezTo>
                  <a:pt x="3592837" y="520745"/>
                  <a:pt x="3595437" y="520402"/>
                  <a:pt x="3597579" y="520326"/>
                </a:cubicBezTo>
                <a:cubicBezTo>
                  <a:pt x="3599721" y="520250"/>
                  <a:pt x="3601786" y="520135"/>
                  <a:pt x="3603775" y="519983"/>
                </a:cubicBezTo>
                <a:lnTo>
                  <a:pt x="3603775" y="516325"/>
                </a:lnTo>
                <a:lnTo>
                  <a:pt x="3545481" y="516325"/>
                </a:lnTo>
                <a:lnTo>
                  <a:pt x="3545481" y="519983"/>
                </a:lnTo>
                <a:lnTo>
                  <a:pt x="3556226" y="520669"/>
                </a:lnTo>
                <a:cubicBezTo>
                  <a:pt x="3558969" y="520973"/>
                  <a:pt x="3561141" y="521583"/>
                  <a:pt x="3562741" y="522497"/>
                </a:cubicBezTo>
                <a:cubicBezTo>
                  <a:pt x="3564341" y="523412"/>
                  <a:pt x="3565141" y="524936"/>
                  <a:pt x="3565141" y="527069"/>
                </a:cubicBezTo>
                <a:cubicBezTo>
                  <a:pt x="3565141" y="529508"/>
                  <a:pt x="3563732" y="532670"/>
                  <a:pt x="3560912" y="536556"/>
                </a:cubicBezTo>
                <a:cubicBezTo>
                  <a:pt x="3558093" y="540442"/>
                  <a:pt x="3552530" y="547224"/>
                  <a:pt x="3544224" y="556902"/>
                </a:cubicBezTo>
                <a:cubicBezTo>
                  <a:pt x="3535918" y="566579"/>
                  <a:pt x="3527803" y="575990"/>
                  <a:pt x="3519879" y="585134"/>
                </a:cubicBezTo>
                <a:cubicBezTo>
                  <a:pt x="3511954" y="594278"/>
                  <a:pt x="3505781" y="601441"/>
                  <a:pt x="3501362" y="606622"/>
                </a:cubicBezTo>
                <a:lnTo>
                  <a:pt x="3501362" y="544900"/>
                </a:lnTo>
                <a:lnTo>
                  <a:pt x="3501819" y="534385"/>
                </a:lnTo>
                <a:cubicBezTo>
                  <a:pt x="3502276" y="529203"/>
                  <a:pt x="3503305" y="525736"/>
                  <a:pt x="3504905" y="523983"/>
                </a:cubicBezTo>
                <a:cubicBezTo>
                  <a:pt x="3506505" y="522231"/>
                  <a:pt x="3509667" y="521126"/>
                  <a:pt x="3514392" y="520669"/>
                </a:cubicBezTo>
                <a:lnTo>
                  <a:pt x="3523307" y="519983"/>
                </a:lnTo>
                <a:lnTo>
                  <a:pt x="3523307" y="516325"/>
                </a:lnTo>
                <a:close/>
                <a:moveTo>
                  <a:pt x="2203676" y="516325"/>
                </a:moveTo>
                <a:lnTo>
                  <a:pt x="2203676" y="589706"/>
                </a:lnTo>
                <a:lnTo>
                  <a:pt x="2207562" y="589706"/>
                </a:lnTo>
                <a:cubicBezTo>
                  <a:pt x="2211677" y="580562"/>
                  <a:pt x="2216744" y="570465"/>
                  <a:pt x="2222764" y="559416"/>
                </a:cubicBezTo>
                <a:cubicBezTo>
                  <a:pt x="2228784" y="548367"/>
                  <a:pt x="2234765" y="539223"/>
                  <a:pt x="2240709" y="531984"/>
                </a:cubicBezTo>
                <a:cubicBezTo>
                  <a:pt x="2246653" y="524745"/>
                  <a:pt x="2252063" y="521126"/>
                  <a:pt x="2256940" y="521126"/>
                </a:cubicBezTo>
                <a:lnTo>
                  <a:pt x="2265855" y="520669"/>
                </a:lnTo>
                <a:lnTo>
                  <a:pt x="2265855" y="654400"/>
                </a:lnTo>
                <a:lnTo>
                  <a:pt x="2265398" y="664915"/>
                </a:lnTo>
                <a:cubicBezTo>
                  <a:pt x="2264941" y="669945"/>
                  <a:pt x="2263874" y="673374"/>
                  <a:pt x="2262198" y="675202"/>
                </a:cubicBezTo>
                <a:cubicBezTo>
                  <a:pt x="2260521" y="677031"/>
                  <a:pt x="2257397" y="678174"/>
                  <a:pt x="2252825" y="678631"/>
                </a:cubicBezTo>
                <a:lnTo>
                  <a:pt x="2237737" y="679317"/>
                </a:lnTo>
                <a:lnTo>
                  <a:pt x="2237737" y="682975"/>
                </a:lnTo>
                <a:lnTo>
                  <a:pt x="2349523" y="682975"/>
                </a:lnTo>
                <a:lnTo>
                  <a:pt x="2349523" y="679317"/>
                </a:lnTo>
                <a:cubicBezTo>
                  <a:pt x="2347389" y="679165"/>
                  <a:pt x="2344951" y="679012"/>
                  <a:pt x="2342208" y="678860"/>
                </a:cubicBezTo>
                <a:cubicBezTo>
                  <a:pt x="2339464" y="678708"/>
                  <a:pt x="2336416" y="678441"/>
                  <a:pt x="2333064" y="678060"/>
                </a:cubicBezTo>
                <a:cubicBezTo>
                  <a:pt x="2329711" y="677679"/>
                  <a:pt x="2327234" y="676536"/>
                  <a:pt x="2325634" y="674631"/>
                </a:cubicBezTo>
                <a:cubicBezTo>
                  <a:pt x="2324034" y="672726"/>
                  <a:pt x="2323005" y="669335"/>
                  <a:pt x="2322548" y="664458"/>
                </a:cubicBezTo>
                <a:lnTo>
                  <a:pt x="2322091" y="653942"/>
                </a:lnTo>
                <a:lnTo>
                  <a:pt x="2322091" y="520669"/>
                </a:lnTo>
                <a:lnTo>
                  <a:pt x="2331235" y="521126"/>
                </a:lnTo>
                <a:cubicBezTo>
                  <a:pt x="2335959" y="521126"/>
                  <a:pt x="2341445" y="525012"/>
                  <a:pt x="2347694" y="532785"/>
                </a:cubicBezTo>
                <a:cubicBezTo>
                  <a:pt x="2353942" y="540557"/>
                  <a:pt x="2359924" y="549663"/>
                  <a:pt x="2365639" y="560102"/>
                </a:cubicBezTo>
                <a:cubicBezTo>
                  <a:pt x="2371354" y="570542"/>
                  <a:pt x="2376269" y="580409"/>
                  <a:pt x="2380384" y="589706"/>
                </a:cubicBezTo>
                <a:lnTo>
                  <a:pt x="2384270" y="589706"/>
                </a:lnTo>
                <a:lnTo>
                  <a:pt x="2384270" y="516325"/>
                </a:lnTo>
                <a:close/>
                <a:moveTo>
                  <a:pt x="2086252" y="516325"/>
                </a:moveTo>
                <a:lnTo>
                  <a:pt x="2086252" y="519983"/>
                </a:lnTo>
                <a:lnTo>
                  <a:pt x="2098596" y="520897"/>
                </a:lnTo>
                <a:cubicBezTo>
                  <a:pt x="2103320" y="521507"/>
                  <a:pt x="2106483" y="522764"/>
                  <a:pt x="2108083" y="524669"/>
                </a:cubicBezTo>
                <a:cubicBezTo>
                  <a:pt x="2109683" y="526574"/>
                  <a:pt x="2110712" y="529965"/>
                  <a:pt x="2111169" y="534842"/>
                </a:cubicBezTo>
                <a:lnTo>
                  <a:pt x="2111626" y="545357"/>
                </a:lnTo>
                <a:lnTo>
                  <a:pt x="2111626" y="653942"/>
                </a:lnTo>
                <a:lnTo>
                  <a:pt x="2111169" y="664458"/>
                </a:lnTo>
                <a:cubicBezTo>
                  <a:pt x="2110712" y="669182"/>
                  <a:pt x="2109607" y="672535"/>
                  <a:pt x="2107854" y="674516"/>
                </a:cubicBezTo>
                <a:cubicBezTo>
                  <a:pt x="2106102" y="676497"/>
                  <a:pt x="2103130" y="677755"/>
                  <a:pt x="2098939" y="678288"/>
                </a:cubicBezTo>
                <a:cubicBezTo>
                  <a:pt x="2094748" y="678822"/>
                  <a:pt x="2091738" y="679127"/>
                  <a:pt x="2089910" y="679203"/>
                </a:cubicBezTo>
                <a:cubicBezTo>
                  <a:pt x="2088081" y="679279"/>
                  <a:pt x="2086633" y="679317"/>
                  <a:pt x="2085566" y="679317"/>
                </a:cubicBezTo>
                <a:lnTo>
                  <a:pt x="2085566" y="682975"/>
                </a:lnTo>
                <a:lnTo>
                  <a:pt x="2193237" y="682975"/>
                </a:lnTo>
                <a:lnTo>
                  <a:pt x="2193237" y="679317"/>
                </a:lnTo>
                <a:lnTo>
                  <a:pt x="2181349" y="678631"/>
                </a:lnTo>
                <a:cubicBezTo>
                  <a:pt x="2176625" y="678022"/>
                  <a:pt x="2173386" y="676840"/>
                  <a:pt x="2171634" y="675088"/>
                </a:cubicBezTo>
                <a:cubicBezTo>
                  <a:pt x="2169881" y="673335"/>
                  <a:pt x="2168776" y="669945"/>
                  <a:pt x="2168319" y="664915"/>
                </a:cubicBezTo>
                <a:lnTo>
                  <a:pt x="2167862" y="654400"/>
                </a:lnTo>
                <a:lnTo>
                  <a:pt x="2167862" y="544900"/>
                </a:lnTo>
                <a:lnTo>
                  <a:pt x="2168319" y="534385"/>
                </a:lnTo>
                <a:cubicBezTo>
                  <a:pt x="2168776" y="529203"/>
                  <a:pt x="2169805" y="525736"/>
                  <a:pt x="2171405" y="523983"/>
                </a:cubicBezTo>
                <a:cubicBezTo>
                  <a:pt x="2173006" y="522231"/>
                  <a:pt x="2176168" y="521126"/>
                  <a:pt x="2180892" y="520669"/>
                </a:cubicBezTo>
                <a:lnTo>
                  <a:pt x="2193237" y="519983"/>
                </a:lnTo>
                <a:lnTo>
                  <a:pt x="2193237" y="516325"/>
                </a:lnTo>
                <a:close/>
                <a:moveTo>
                  <a:pt x="1752877" y="516325"/>
                </a:moveTo>
                <a:lnTo>
                  <a:pt x="1752877" y="519983"/>
                </a:lnTo>
                <a:lnTo>
                  <a:pt x="1765221" y="520897"/>
                </a:lnTo>
                <a:cubicBezTo>
                  <a:pt x="1769946" y="521507"/>
                  <a:pt x="1773108" y="522764"/>
                  <a:pt x="1774708" y="524669"/>
                </a:cubicBezTo>
                <a:cubicBezTo>
                  <a:pt x="1776308" y="526574"/>
                  <a:pt x="1777337" y="529965"/>
                  <a:pt x="1777795" y="534842"/>
                </a:cubicBezTo>
                <a:lnTo>
                  <a:pt x="1778252" y="545357"/>
                </a:lnTo>
                <a:lnTo>
                  <a:pt x="1778252" y="653942"/>
                </a:lnTo>
                <a:lnTo>
                  <a:pt x="1777795" y="664458"/>
                </a:lnTo>
                <a:cubicBezTo>
                  <a:pt x="1777337" y="669182"/>
                  <a:pt x="1776232" y="672535"/>
                  <a:pt x="1774480" y="674516"/>
                </a:cubicBezTo>
                <a:cubicBezTo>
                  <a:pt x="1772727" y="676497"/>
                  <a:pt x="1769755" y="677755"/>
                  <a:pt x="1765564" y="678288"/>
                </a:cubicBezTo>
                <a:cubicBezTo>
                  <a:pt x="1761373" y="678822"/>
                  <a:pt x="1758364" y="679127"/>
                  <a:pt x="1756534" y="679203"/>
                </a:cubicBezTo>
                <a:cubicBezTo>
                  <a:pt x="1754706" y="679279"/>
                  <a:pt x="1753258" y="679317"/>
                  <a:pt x="1752191" y="679317"/>
                </a:cubicBezTo>
                <a:lnTo>
                  <a:pt x="1752191" y="682975"/>
                </a:lnTo>
                <a:lnTo>
                  <a:pt x="1859862" y="682975"/>
                </a:lnTo>
                <a:lnTo>
                  <a:pt x="1859862" y="679317"/>
                </a:lnTo>
                <a:lnTo>
                  <a:pt x="1847974" y="678631"/>
                </a:lnTo>
                <a:cubicBezTo>
                  <a:pt x="1843250" y="678022"/>
                  <a:pt x="1840012" y="676840"/>
                  <a:pt x="1838259" y="675088"/>
                </a:cubicBezTo>
                <a:cubicBezTo>
                  <a:pt x="1836506" y="673335"/>
                  <a:pt x="1835402" y="669945"/>
                  <a:pt x="1834945" y="664915"/>
                </a:cubicBezTo>
                <a:lnTo>
                  <a:pt x="1834487" y="654400"/>
                </a:lnTo>
                <a:lnTo>
                  <a:pt x="1834487" y="544900"/>
                </a:lnTo>
                <a:lnTo>
                  <a:pt x="1834945" y="534385"/>
                </a:lnTo>
                <a:cubicBezTo>
                  <a:pt x="1835402" y="529203"/>
                  <a:pt x="1836431" y="525736"/>
                  <a:pt x="1838030" y="523983"/>
                </a:cubicBezTo>
                <a:cubicBezTo>
                  <a:pt x="1839631" y="522231"/>
                  <a:pt x="1842794" y="521126"/>
                  <a:pt x="1847518" y="520669"/>
                </a:cubicBezTo>
                <a:lnTo>
                  <a:pt x="1859862" y="519983"/>
                </a:lnTo>
                <a:lnTo>
                  <a:pt x="1859862" y="516325"/>
                </a:lnTo>
                <a:close/>
                <a:moveTo>
                  <a:pt x="5437604" y="516097"/>
                </a:moveTo>
                <a:lnTo>
                  <a:pt x="5331991" y="516325"/>
                </a:lnTo>
                <a:lnTo>
                  <a:pt x="5331991" y="519983"/>
                </a:lnTo>
                <a:cubicBezTo>
                  <a:pt x="5334124" y="520135"/>
                  <a:pt x="5336525" y="520250"/>
                  <a:pt x="5339192" y="520326"/>
                </a:cubicBezTo>
                <a:cubicBezTo>
                  <a:pt x="5341859" y="520402"/>
                  <a:pt x="5344830" y="520668"/>
                  <a:pt x="5348107" y="521124"/>
                </a:cubicBezTo>
                <a:cubicBezTo>
                  <a:pt x="5351384" y="521580"/>
                  <a:pt x="5353936" y="522798"/>
                  <a:pt x="5355765" y="524776"/>
                </a:cubicBezTo>
                <a:cubicBezTo>
                  <a:pt x="5357594" y="526755"/>
                  <a:pt x="5358737" y="530179"/>
                  <a:pt x="5359194" y="535049"/>
                </a:cubicBezTo>
                <a:lnTo>
                  <a:pt x="5359651" y="545550"/>
                </a:lnTo>
                <a:lnTo>
                  <a:pt x="5359651" y="653750"/>
                </a:lnTo>
                <a:lnTo>
                  <a:pt x="5359194" y="664251"/>
                </a:lnTo>
                <a:cubicBezTo>
                  <a:pt x="5358737" y="669120"/>
                  <a:pt x="5357632" y="672507"/>
                  <a:pt x="5355880" y="674409"/>
                </a:cubicBezTo>
                <a:cubicBezTo>
                  <a:pt x="5354127" y="676312"/>
                  <a:pt x="5351727" y="677453"/>
                  <a:pt x="5348679" y="677833"/>
                </a:cubicBezTo>
                <a:cubicBezTo>
                  <a:pt x="5345630" y="678213"/>
                  <a:pt x="5342506" y="678631"/>
                  <a:pt x="5339306" y="679088"/>
                </a:cubicBezTo>
                <a:lnTo>
                  <a:pt x="5332219" y="679088"/>
                </a:lnTo>
                <a:lnTo>
                  <a:pt x="5332219" y="682746"/>
                </a:lnTo>
                <a:lnTo>
                  <a:pt x="5444005" y="682975"/>
                </a:lnTo>
                <a:cubicBezTo>
                  <a:pt x="5451320" y="682975"/>
                  <a:pt x="5459930" y="682747"/>
                  <a:pt x="5469837" y="682291"/>
                </a:cubicBezTo>
                <a:cubicBezTo>
                  <a:pt x="5479743" y="681835"/>
                  <a:pt x="5488124" y="680049"/>
                  <a:pt x="5494982" y="676933"/>
                </a:cubicBezTo>
                <a:cubicBezTo>
                  <a:pt x="5501840" y="673817"/>
                  <a:pt x="5507479" y="669067"/>
                  <a:pt x="5511899" y="662683"/>
                </a:cubicBezTo>
                <a:cubicBezTo>
                  <a:pt x="5516319" y="656299"/>
                  <a:pt x="5518528" y="648318"/>
                  <a:pt x="5518528" y="638740"/>
                </a:cubicBezTo>
                <a:cubicBezTo>
                  <a:pt x="5518528" y="628861"/>
                  <a:pt x="5516394" y="620767"/>
                  <a:pt x="5512128" y="614459"/>
                </a:cubicBezTo>
                <a:cubicBezTo>
                  <a:pt x="5507860" y="608151"/>
                  <a:pt x="5502946" y="603857"/>
                  <a:pt x="5497383" y="601577"/>
                </a:cubicBezTo>
                <a:cubicBezTo>
                  <a:pt x="5491820" y="599297"/>
                  <a:pt x="5486258" y="597739"/>
                  <a:pt x="5480695" y="596903"/>
                </a:cubicBezTo>
                <a:cubicBezTo>
                  <a:pt x="5475132" y="596067"/>
                  <a:pt x="5466788" y="595649"/>
                  <a:pt x="5455663" y="595649"/>
                </a:cubicBezTo>
                <a:lnTo>
                  <a:pt x="5455663" y="593821"/>
                </a:lnTo>
                <a:cubicBezTo>
                  <a:pt x="5465112" y="593821"/>
                  <a:pt x="5473075" y="593021"/>
                  <a:pt x="5479552" y="591420"/>
                </a:cubicBezTo>
                <a:cubicBezTo>
                  <a:pt x="5486029" y="589820"/>
                  <a:pt x="5492506" y="586582"/>
                  <a:pt x="5498983" y="581705"/>
                </a:cubicBezTo>
                <a:cubicBezTo>
                  <a:pt x="5505460" y="576828"/>
                  <a:pt x="5508698" y="568827"/>
                  <a:pt x="5508698" y="557702"/>
                </a:cubicBezTo>
                <a:cubicBezTo>
                  <a:pt x="5508698" y="550234"/>
                  <a:pt x="5507175" y="543795"/>
                  <a:pt x="5504127" y="538385"/>
                </a:cubicBezTo>
                <a:cubicBezTo>
                  <a:pt x="5501078" y="532975"/>
                  <a:pt x="5496849" y="528441"/>
                  <a:pt x="5491439" y="524783"/>
                </a:cubicBezTo>
                <a:cubicBezTo>
                  <a:pt x="5486029" y="521126"/>
                  <a:pt x="5479285" y="518764"/>
                  <a:pt x="5471208" y="517697"/>
                </a:cubicBezTo>
                <a:cubicBezTo>
                  <a:pt x="5463131" y="516630"/>
                  <a:pt x="5451930" y="516097"/>
                  <a:pt x="5437604" y="516097"/>
                </a:cubicBezTo>
                <a:close/>
                <a:moveTo>
                  <a:pt x="3310557" y="516097"/>
                </a:moveTo>
                <a:lnTo>
                  <a:pt x="3208373" y="516325"/>
                </a:lnTo>
                <a:lnTo>
                  <a:pt x="3208373" y="519983"/>
                </a:lnTo>
                <a:cubicBezTo>
                  <a:pt x="3210506" y="520135"/>
                  <a:pt x="3212793" y="520250"/>
                  <a:pt x="3215231" y="520326"/>
                </a:cubicBezTo>
                <a:cubicBezTo>
                  <a:pt x="3217669" y="520402"/>
                  <a:pt x="3220565" y="520669"/>
                  <a:pt x="3223918" y="521126"/>
                </a:cubicBezTo>
                <a:cubicBezTo>
                  <a:pt x="3227270" y="521583"/>
                  <a:pt x="3229861" y="522802"/>
                  <a:pt x="3231690" y="524783"/>
                </a:cubicBezTo>
                <a:cubicBezTo>
                  <a:pt x="3233519" y="526765"/>
                  <a:pt x="3234662" y="530194"/>
                  <a:pt x="3235119" y="535071"/>
                </a:cubicBezTo>
                <a:lnTo>
                  <a:pt x="3235577" y="545586"/>
                </a:lnTo>
                <a:lnTo>
                  <a:pt x="3235577" y="653942"/>
                </a:lnTo>
                <a:lnTo>
                  <a:pt x="3235119" y="664458"/>
                </a:lnTo>
                <a:cubicBezTo>
                  <a:pt x="3234662" y="669335"/>
                  <a:pt x="3233557" y="672726"/>
                  <a:pt x="3231805" y="674631"/>
                </a:cubicBezTo>
                <a:cubicBezTo>
                  <a:pt x="3230052" y="676536"/>
                  <a:pt x="3227652" y="677679"/>
                  <a:pt x="3224604" y="678060"/>
                </a:cubicBezTo>
                <a:cubicBezTo>
                  <a:pt x="3221555" y="678441"/>
                  <a:pt x="3218355" y="678860"/>
                  <a:pt x="3215002" y="679317"/>
                </a:cubicBezTo>
                <a:lnTo>
                  <a:pt x="3207916" y="679317"/>
                </a:lnTo>
                <a:lnTo>
                  <a:pt x="3207916" y="682975"/>
                </a:lnTo>
                <a:lnTo>
                  <a:pt x="3317644" y="682975"/>
                </a:lnTo>
                <a:lnTo>
                  <a:pt x="3317644" y="679317"/>
                </a:lnTo>
                <a:lnTo>
                  <a:pt x="3305985" y="678403"/>
                </a:lnTo>
                <a:cubicBezTo>
                  <a:pt x="3301261" y="677793"/>
                  <a:pt x="3297908" y="676421"/>
                  <a:pt x="3295927" y="674288"/>
                </a:cubicBezTo>
                <a:cubicBezTo>
                  <a:pt x="3293946" y="672154"/>
                  <a:pt x="3292727" y="668649"/>
                  <a:pt x="3292269" y="663772"/>
                </a:cubicBezTo>
                <a:lnTo>
                  <a:pt x="3291812" y="653257"/>
                </a:lnTo>
                <a:lnTo>
                  <a:pt x="3291812" y="599764"/>
                </a:lnTo>
                <a:cubicBezTo>
                  <a:pt x="3295012" y="599764"/>
                  <a:pt x="3298213" y="599840"/>
                  <a:pt x="3301413" y="599993"/>
                </a:cubicBezTo>
                <a:cubicBezTo>
                  <a:pt x="3304614" y="600145"/>
                  <a:pt x="3307586" y="600948"/>
                  <a:pt x="3310329" y="602400"/>
                </a:cubicBezTo>
                <a:cubicBezTo>
                  <a:pt x="3313072" y="603853"/>
                  <a:pt x="3315282" y="609009"/>
                  <a:pt x="3316958" y="617870"/>
                </a:cubicBezTo>
                <a:cubicBezTo>
                  <a:pt x="3318025" y="625816"/>
                  <a:pt x="3319434" y="635558"/>
                  <a:pt x="3321187" y="647095"/>
                </a:cubicBezTo>
                <a:cubicBezTo>
                  <a:pt x="3322939" y="658632"/>
                  <a:pt x="3327512" y="667954"/>
                  <a:pt x="3334903" y="675059"/>
                </a:cubicBezTo>
                <a:cubicBezTo>
                  <a:pt x="3342294" y="682165"/>
                  <a:pt x="3352162" y="685718"/>
                  <a:pt x="3364507" y="685718"/>
                </a:cubicBezTo>
                <a:cubicBezTo>
                  <a:pt x="3372432" y="685718"/>
                  <a:pt x="3379785" y="684232"/>
                  <a:pt x="3386567" y="681260"/>
                </a:cubicBezTo>
                <a:cubicBezTo>
                  <a:pt x="3393348" y="678288"/>
                  <a:pt x="3398568" y="674402"/>
                  <a:pt x="3402226" y="669602"/>
                </a:cubicBezTo>
                <a:cubicBezTo>
                  <a:pt x="3405883" y="664801"/>
                  <a:pt x="3408169" y="660191"/>
                  <a:pt x="3409083" y="655771"/>
                </a:cubicBezTo>
                <a:cubicBezTo>
                  <a:pt x="3409998" y="651351"/>
                  <a:pt x="3410455" y="645408"/>
                  <a:pt x="3410455" y="637940"/>
                </a:cubicBezTo>
                <a:lnTo>
                  <a:pt x="3406798" y="637940"/>
                </a:lnTo>
                <a:cubicBezTo>
                  <a:pt x="3406798" y="644494"/>
                  <a:pt x="3406150" y="650323"/>
                  <a:pt x="3404854" y="655428"/>
                </a:cubicBezTo>
                <a:cubicBezTo>
                  <a:pt x="3403559" y="660534"/>
                  <a:pt x="3400930" y="663086"/>
                  <a:pt x="3396968" y="663086"/>
                </a:cubicBezTo>
                <a:cubicBezTo>
                  <a:pt x="3393920" y="663086"/>
                  <a:pt x="3391558" y="661671"/>
                  <a:pt x="3389881" y="658841"/>
                </a:cubicBezTo>
                <a:cubicBezTo>
                  <a:pt x="3388205" y="656011"/>
                  <a:pt x="3386300" y="651193"/>
                  <a:pt x="3384166" y="644388"/>
                </a:cubicBezTo>
                <a:cubicBezTo>
                  <a:pt x="3382033" y="637582"/>
                  <a:pt x="3379251" y="631312"/>
                  <a:pt x="3375822" y="625576"/>
                </a:cubicBezTo>
                <a:cubicBezTo>
                  <a:pt x="3372393" y="619841"/>
                  <a:pt x="3368545" y="615520"/>
                  <a:pt x="3364278" y="612614"/>
                </a:cubicBezTo>
                <a:cubicBezTo>
                  <a:pt x="3360011" y="609708"/>
                  <a:pt x="3355249" y="607490"/>
                  <a:pt x="3349991" y="605960"/>
                </a:cubicBezTo>
                <a:cubicBezTo>
                  <a:pt x="3344733" y="604430"/>
                  <a:pt x="3338218" y="602824"/>
                  <a:pt x="3330445" y="601143"/>
                </a:cubicBezTo>
                <a:lnTo>
                  <a:pt x="3330445" y="599536"/>
                </a:lnTo>
                <a:cubicBezTo>
                  <a:pt x="3343247" y="599536"/>
                  <a:pt x="3352581" y="598469"/>
                  <a:pt x="3358449" y="596335"/>
                </a:cubicBezTo>
                <a:cubicBezTo>
                  <a:pt x="3364316" y="594202"/>
                  <a:pt x="3369231" y="591230"/>
                  <a:pt x="3373193" y="587420"/>
                </a:cubicBezTo>
                <a:cubicBezTo>
                  <a:pt x="3377156" y="583610"/>
                  <a:pt x="3380089" y="579038"/>
                  <a:pt x="3381995" y="573704"/>
                </a:cubicBezTo>
                <a:cubicBezTo>
                  <a:pt x="3383900" y="568370"/>
                  <a:pt x="3384852" y="563036"/>
                  <a:pt x="3384852" y="557702"/>
                </a:cubicBezTo>
                <a:cubicBezTo>
                  <a:pt x="3384852" y="550539"/>
                  <a:pt x="3383214" y="544252"/>
                  <a:pt x="3379937" y="538842"/>
                </a:cubicBezTo>
                <a:cubicBezTo>
                  <a:pt x="3376660" y="533432"/>
                  <a:pt x="3372241" y="528898"/>
                  <a:pt x="3366678" y="525241"/>
                </a:cubicBezTo>
                <a:cubicBezTo>
                  <a:pt x="3361116" y="521583"/>
                  <a:pt x="3353915" y="519145"/>
                  <a:pt x="3345076" y="517925"/>
                </a:cubicBezTo>
                <a:cubicBezTo>
                  <a:pt x="3336237" y="516706"/>
                  <a:pt x="3324730" y="516097"/>
                  <a:pt x="3310557" y="516097"/>
                </a:cubicBezTo>
                <a:close/>
                <a:moveTo>
                  <a:pt x="1616784" y="515868"/>
                </a:moveTo>
                <a:lnTo>
                  <a:pt x="1531516" y="516325"/>
                </a:lnTo>
                <a:lnTo>
                  <a:pt x="1531516" y="519983"/>
                </a:lnTo>
                <a:cubicBezTo>
                  <a:pt x="1533650" y="520135"/>
                  <a:pt x="1536050" y="520250"/>
                  <a:pt x="1538717" y="520326"/>
                </a:cubicBezTo>
                <a:cubicBezTo>
                  <a:pt x="1541384" y="520402"/>
                  <a:pt x="1544356" y="520669"/>
                  <a:pt x="1547632" y="521126"/>
                </a:cubicBezTo>
                <a:cubicBezTo>
                  <a:pt x="1550909" y="521583"/>
                  <a:pt x="1553462" y="522802"/>
                  <a:pt x="1555291" y="524783"/>
                </a:cubicBezTo>
                <a:cubicBezTo>
                  <a:pt x="1557119" y="526765"/>
                  <a:pt x="1558263" y="530194"/>
                  <a:pt x="1558719" y="535071"/>
                </a:cubicBezTo>
                <a:lnTo>
                  <a:pt x="1559177" y="545586"/>
                </a:lnTo>
                <a:lnTo>
                  <a:pt x="1559177" y="653942"/>
                </a:lnTo>
                <a:lnTo>
                  <a:pt x="1558719" y="664458"/>
                </a:lnTo>
                <a:cubicBezTo>
                  <a:pt x="1558263" y="669335"/>
                  <a:pt x="1557158" y="672726"/>
                  <a:pt x="1555405" y="674631"/>
                </a:cubicBezTo>
                <a:cubicBezTo>
                  <a:pt x="1553652" y="676536"/>
                  <a:pt x="1551138" y="677679"/>
                  <a:pt x="1547861" y="678060"/>
                </a:cubicBezTo>
                <a:cubicBezTo>
                  <a:pt x="1544585" y="678441"/>
                  <a:pt x="1541651" y="678746"/>
                  <a:pt x="1539060" y="678974"/>
                </a:cubicBezTo>
                <a:cubicBezTo>
                  <a:pt x="1536469" y="679203"/>
                  <a:pt x="1534183" y="679317"/>
                  <a:pt x="1532202" y="679317"/>
                </a:cubicBezTo>
                <a:lnTo>
                  <a:pt x="1532202" y="682975"/>
                </a:lnTo>
                <a:lnTo>
                  <a:pt x="1628443" y="682975"/>
                </a:lnTo>
                <a:cubicBezTo>
                  <a:pt x="1646121" y="682975"/>
                  <a:pt x="1661628" y="681565"/>
                  <a:pt x="1674963" y="678746"/>
                </a:cubicBezTo>
                <a:cubicBezTo>
                  <a:pt x="1688298" y="675926"/>
                  <a:pt x="1700947" y="668840"/>
                  <a:pt x="1712910" y="657486"/>
                </a:cubicBezTo>
                <a:cubicBezTo>
                  <a:pt x="1724873" y="646132"/>
                  <a:pt x="1730855" y="628492"/>
                  <a:pt x="1730855" y="604565"/>
                </a:cubicBezTo>
                <a:cubicBezTo>
                  <a:pt x="1730855" y="579571"/>
                  <a:pt x="1724188" y="560216"/>
                  <a:pt x="1710853" y="546500"/>
                </a:cubicBezTo>
                <a:cubicBezTo>
                  <a:pt x="1697518" y="532785"/>
                  <a:pt x="1682964" y="524250"/>
                  <a:pt x="1667190" y="520897"/>
                </a:cubicBezTo>
                <a:cubicBezTo>
                  <a:pt x="1651417" y="517544"/>
                  <a:pt x="1634615" y="515868"/>
                  <a:pt x="1616784" y="515868"/>
                </a:cubicBezTo>
                <a:close/>
                <a:moveTo>
                  <a:pt x="3101617" y="515639"/>
                </a:moveTo>
                <a:lnTo>
                  <a:pt x="3057954" y="646399"/>
                </a:lnTo>
                <a:cubicBezTo>
                  <a:pt x="3056880" y="649599"/>
                  <a:pt x="3055539" y="653180"/>
                  <a:pt x="3053931" y="657143"/>
                </a:cubicBezTo>
                <a:cubicBezTo>
                  <a:pt x="3052322" y="661105"/>
                  <a:pt x="3050866" y="664534"/>
                  <a:pt x="3049562" y="667430"/>
                </a:cubicBezTo>
                <a:cubicBezTo>
                  <a:pt x="3048258" y="670325"/>
                  <a:pt x="3046303" y="672726"/>
                  <a:pt x="3043697" y="674631"/>
                </a:cubicBezTo>
                <a:cubicBezTo>
                  <a:pt x="3041091" y="676536"/>
                  <a:pt x="3037259" y="677793"/>
                  <a:pt x="3032201" y="678403"/>
                </a:cubicBezTo>
                <a:lnTo>
                  <a:pt x="3020331" y="679203"/>
                </a:lnTo>
                <a:lnTo>
                  <a:pt x="3010329" y="678403"/>
                </a:lnTo>
                <a:cubicBezTo>
                  <a:pt x="3005605" y="677793"/>
                  <a:pt x="3002442" y="676536"/>
                  <a:pt x="3000842" y="674631"/>
                </a:cubicBezTo>
                <a:cubicBezTo>
                  <a:pt x="2999242" y="672726"/>
                  <a:pt x="2998213" y="669335"/>
                  <a:pt x="2997756" y="664458"/>
                </a:cubicBezTo>
                <a:lnTo>
                  <a:pt x="2997299" y="653942"/>
                </a:lnTo>
                <a:lnTo>
                  <a:pt x="2997299" y="545586"/>
                </a:lnTo>
                <a:lnTo>
                  <a:pt x="2997756" y="535071"/>
                </a:lnTo>
                <a:cubicBezTo>
                  <a:pt x="2998213" y="530194"/>
                  <a:pt x="2999356" y="526765"/>
                  <a:pt x="3001185" y="524783"/>
                </a:cubicBezTo>
                <a:cubicBezTo>
                  <a:pt x="3003014" y="522802"/>
                  <a:pt x="3006329" y="521507"/>
                  <a:pt x="3011129" y="520897"/>
                </a:cubicBezTo>
                <a:cubicBezTo>
                  <a:pt x="3015930" y="520288"/>
                  <a:pt x="3019092" y="519983"/>
                  <a:pt x="3020616" y="519983"/>
                </a:cubicBezTo>
                <a:lnTo>
                  <a:pt x="3025874" y="519983"/>
                </a:lnTo>
                <a:lnTo>
                  <a:pt x="3025874" y="516325"/>
                </a:lnTo>
                <a:lnTo>
                  <a:pt x="2943521" y="516325"/>
                </a:lnTo>
                <a:lnTo>
                  <a:pt x="2908963" y="615537"/>
                </a:lnTo>
                <a:lnTo>
                  <a:pt x="2870519" y="516325"/>
                </a:lnTo>
                <a:lnTo>
                  <a:pt x="2785844" y="516325"/>
                </a:lnTo>
                <a:lnTo>
                  <a:pt x="2785844" y="519983"/>
                </a:lnTo>
                <a:cubicBezTo>
                  <a:pt x="2787380" y="520135"/>
                  <a:pt x="2789684" y="520288"/>
                  <a:pt x="2792756" y="520440"/>
                </a:cubicBezTo>
                <a:cubicBezTo>
                  <a:pt x="2795827" y="520592"/>
                  <a:pt x="2798937" y="520897"/>
                  <a:pt x="2802085" y="521354"/>
                </a:cubicBezTo>
                <a:cubicBezTo>
                  <a:pt x="2805233" y="521812"/>
                  <a:pt x="2807921" y="523259"/>
                  <a:pt x="2810149" y="525698"/>
                </a:cubicBezTo>
                <a:cubicBezTo>
                  <a:pt x="2812376" y="528136"/>
                  <a:pt x="2814027" y="531184"/>
                  <a:pt x="2815101" y="534842"/>
                </a:cubicBezTo>
                <a:lnTo>
                  <a:pt x="2815562" y="545357"/>
                </a:lnTo>
                <a:lnTo>
                  <a:pt x="2815562" y="651428"/>
                </a:lnTo>
                <a:lnTo>
                  <a:pt x="2815105" y="662401"/>
                </a:lnTo>
                <a:cubicBezTo>
                  <a:pt x="2814647" y="667125"/>
                  <a:pt x="2813314" y="670783"/>
                  <a:pt x="2811104" y="673374"/>
                </a:cubicBezTo>
                <a:cubicBezTo>
                  <a:pt x="2808895" y="675964"/>
                  <a:pt x="2805884" y="677526"/>
                  <a:pt x="2802075" y="678060"/>
                </a:cubicBezTo>
                <a:cubicBezTo>
                  <a:pt x="2798265" y="678593"/>
                  <a:pt x="2795026" y="678898"/>
                  <a:pt x="2792359" y="678974"/>
                </a:cubicBezTo>
                <a:cubicBezTo>
                  <a:pt x="2789692" y="679050"/>
                  <a:pt x="2787216" y="679165"/>
                  <a:pt x="2784929" y="679317"/>
                </a:cubicBezTo>
                <a:lnTo>
                  <a:pt x="2784929" y="682975"/>
                </a:lnTo>
                <a:lnTo>
                  <a:pt x="2850766" y="682975"/>
                </a:lnTo>
                <a:lnTo>
                  <a:pt x="2850766" y="679317"/>
                </a:lnTo>
                <a:lnTo>
                  <a:pt x="2834764" y="678174"/>
                </a:lnTo>
                <a:cubicBezTo>
                  <a:pt x="2830040" y="677564"/>
                  <a:pt x="2826649" y="676002"/>
                  <a:pt x="2824592" y="673488"/>
                </a:cubicBezTo>
                <a:cubicBezTo>
                  <a:pt x="2822534" y="670973"/>
                  <a:pt x="2821277" y="667278"/>
                  <a:pt x="2820820" y="662401"/>
                </a:cubicBezTo>
                <a:lnTo>
                  <a:pt x="2820363" y="651428"/>
                </a:lnTo>
                <a:lnTo>
                  <a:pt x="2820363" y="544672"/>
                </a:lnTo>
                <a:lnTo>
                  <a:pt x="2821734" y="544672"/>
                </a:lnTo>
                <a:lnTo>
                  <a:pt x="2877513" y="682975"/>
                </a:lnTo>
                <a:lnTo>
                  <a:pt x="2891686" y="682975"/>
                </a:lnTo>
                <a:lnTo>
                  <a:pt x="2932148" y="564103"/>
                </a:lnTo>
                <a:lnTo>
                  <a:pt x="2941520" y="534613"/>
                </a:lnTo>
                <a:lnTo>
                  <a:pt x="2942892" y="534613"/>
                </a:lnTo>
                <a:cubicBezTo>
                  <a:pt x="2942435" y="540252"/>
                  <a:pt x="2942016" y="546310"/>
                  <a:pt x="2941635" y="552787"/>
                </a:cubicBezTo>
                <a:cubicBezTo>
                  <a:pt x="2941254" y="559264"/>
                  <a:pt x="2941063" y="564865"/>
                  <a:pt x="2941063" y="569589"/>
                </a:cubicBezTo>
                <a:lnTo>
                  <a:pt x="2941063" y="654400"/>
                </a:lnTo>
                <a:lnTo>
                  <a:pt x="2940606" y="664915"/>
                </a:lnTo>
                <a:cubicBezTo>
                  <a:pt x="2940149" y="670097"/>
                  <a:pt x="2939159" y="673526"/>
                  <a:pt x="2937634" y="675202"/>
                </a:cubicBezTo>
                <a:cubicBezTo>
                  <a:pt x="2936110" y="676879"/>
                  <a:pt x="2932910" y="678022"/>
                  <a:pt x="2928033" y="678631"/>
                </a:cubicBezTo>
                <a:lnTo>
                  <a:pt x="2917517" y="679317"/>
                </a:lnTo>
                <a:lnTo>
                  <a:pt x="2917517" y="682975"/>
                </a:lnTo>
                <a:lnTo>
                  <a:pt x="3018635" y="682975"/>
                </a:lnTo>
                <a:lnTo>
                  <a:pt x="3021759" y="682975"/>
                </a:lnTo>
                <a:lnTo>
                  <a:pt x="3083329" y="682975"/>
                </a:lnTo>
                <a:lnTo>
                  <a:pt x="3083329" y="679317"/>
                </a:lnTo>
                <a:cubicBezTo>
                  <a:pt x="3080890" y="679165"/>
                  <a:pt x="3078376" y="679012"/>
                  <a:pt x="3075785" y="678860"/>
                </a:cubicBezTo>
                <a:cubicBezTo>
                  <a:pt x="3073194" y="678708"/>
                  <a:pt x="3070527" y="678364"/>
                  <a:pt x="3067784" y="677831"/>
                </a:cubicBezTo>
                <a:cubicBezTo>
                  <a:pt x="3065041" y="677298"/>
                  <a:pt x="3062793" y="676345"/>
                  <a:pt x="3061040" y="674974"/>
                </a:cubicBezTo>
                <a:cubicBezTo>
                  <a:pt x="3059287" y="673602"/>
                  <a:pt x="3058411" y="671164"/>
                  <a:pt x="3058411" y="667658"/>
                </a:cubicBezTo>
                <a:cubicBezTo>
                  <a:pt x="3058411" y="664458"/>
                  <a:pt x="3059173" y="660115"/>
                  <a:pt x="3060697" y="654628"/>
                </a:cubicBezTo>
                <a:lnTo>
                  <a:pt x="3067784" y="630854"/>
                </a:lnTo>
                <a:lnTo>
                  <a:pt x="3110761" y="630854"/>
                </a:lnTo>
                <a:lnTo>
                  <a:pt x="3118990" y="655085"/>
                </a:lnTo>
                <a:cubicBezTo>
                  <a:pt x="3121124" y="661334"/>
                  <a:pt x="3122191" y="666135"/>
                  <a:pt x="3122191" y="669487"/>
                </a:cubicBezTo>
                <a:cubicBezTo>
                  <a:pt x="3122191" y="672688"/>
                  <a:pt x="3121352" y="674783"/>
                  <a:pt x="3119676" y="675774"/>
                </a:cubicBezTo>
                <a:cubicBezTo>
                  <a:pt x="3118000" y="676764"/>
                  <a:pt x="3115257" y="677564"/>
                  <a:pt x="3111446" y="678174"/>
                </a:cubicBezTo>
                <a:cubicBezTo>
                  <a:pt x="3107637" y="678784"/>
                  <a:pt x="3105008" y="679127"/>
                  <a:pt x="3103560" y="679203"/>
                </a:cubicBezTo>
                <a:cubicBezTo>
                  <a:pt x="3102112" y="679279"/>
                  <a:pt x="3100474" y="679317"/>
                  <a:pt x="3098645" y="679317"/>
                </a:cubicBezTo>
                <a:lnTo>
                  <a:pt x="3098645" y="682975"/>
                </a:lnTo>
                <a:lnTo>
                  <a:pt x="3207230" y="682975"/>
                </a:lnTo>
                <a:lnTo>
                  <a:pt x="3207230" y="679317"/>
                </a:lnTo>
                <a:lnTo>
                  <a:pt x="3197857" y="678403"/>
                </a:lnTo>
                <a:cubicBezTo>
                  <a:pt x="3193895" y="677793"/>
                  <a:pt x="3190809" y="676459"/>
                  <a:pt x="3188599" y="674402"/>
                </a:cubicBezTo>
                <a:cubicBezTo>
                  <a:pt x="3186389" y="672345"/>
                  <a:pt x="3184218" y="668954"/>
                  <a:pt x="3182084" y="664229"/>
                </a:cubicBezTo>
                <a:lnTo>
                  <a:pt x="3174997" y="646399"/>
                </a:lnTo>
                <a:lnTo>
                  <a:pt x="3126763" y="515639"/>
                </a:lnTo>
                <a:close/>
                <a:moveTo>
                  <a:pt x="2444392" y="515639"/>
                </a:moveTo>
                <a:lnTo>
                  <a:pt x="2400729" y="646399"/>
                </a:lnTo>
                <a:cubicBezTo>
                  <a:pt x="2399655" y="649599"/>
                  <a:pt x="2398314" y="653180"/>
                  <a:pt x="2396705" y="657143"/>
                </a:cubicBezTo>
                <a:cubicBezTo>
                  <a:pt x="2395097" y="661105"/>
                  <a:pt x="2393641" y="664534"/>
                  <a:pt x="2392337" y="667430"/>
                </a:cubicBezTo>
                <a:cubicBezTo>
                  <a:pt x="2391033" y="670325"/>
                  <a:pt x="2389078" y="672726"/>
                  <a:pt x="2386472" y="674631"/>
                </a:cubicBezTo>
                <a:cubicBezTo>
                  <a:pt x="2383866" y="676536"/>
                  <a:pt x="2380034" y="677793"/>
                  <a:pt x="2374976" y="678403"/>
                </a:cubicBezTo>
                <a:lnTo>
                  <a:pt x="2361410" y="679317"/>
                </a:lnTo>
                <a:lnTo>
                  <a:pt x="2361410" y="682975"/>
                </a:lnTo>
                <a:lnTo>
                  <a:pt x="2426104" y="682975"/>
                </a:lnTo>
                <a:lnTo>
                  <a:pt x="2426104" y="679317"/>
                </a:lnTo>
                <a:cubicBezTo>
                  <a:pt x="2423665" y="679165"/>
                  <a:pt x="2421151" y="679012"/>
                  <a:pt x="2418560" y="678860"/>
                </a:cubicBezTo>
                <a:cubicBezTo>
                  <a:pt x="2415969" y="678708"/>
                  <a:pt x="2413302" y="678364"/>
                  <a:pt x="2410559" y="677831"/>
                </a:cubicBezTo>
                <a:cubicBezTo>
                  <a:pt x="2407816" y="677298"/>
                  <a:pt x="2405568" y="676345"/>
                  <a:pt x="2403815" y="674974"/>
                </a:cubicBezTo>
                <a:cubicBezTo>
                  <a:pt x="2402063" y="673602"/>
                  <a:pt x="2401186" y="671164"/>
                  <a:pt x="2401186" y="667658"/>
                </a:cubicBezTo>
                <a:cubicBezTo>
                  <a:pt x="2401186" y="664458"/>
                  <a:pt x="2401948" y="660115"/>
                  <a:pt x="2403472" y="654628"/>
                </a:cubicBezTo>
                <a:lnTo>
                  <a:pt x="2410559" y="630854"/>
                </a:lnTo>
                <a:lnTo>
                  <a:pt x="2453536" y="630854"/>
                </a:lnTo>
                <a:lnTo>
                  <a:pt x="2461765" y="655085"/>
                </a:lnTo>
                <a:cubicBezTo>
                  <a:pt x="2463899" y="661334"/>
                  <a:pt x="2464966" y="666135"/>
                  <a:pt x="2464966" y="669487"/>
                </a:cubicBezTo>
                <a:cubicBezTo>
                  <a:pt x="2464966" y="672688"/>
                  <a:pt x="2464127" y="674783"/>
                  <a:pt x="2462451" y="675774"/>
                </a:cubicBezTo>
                <a:cubicBezTo>
                  <a:pt x="2460775" y="676764"/>
                  <a:pt x="2458031" y="677564"/>
                  <a:pt x="2454221" y="678174"/>
                </a:cubicBezTo>
                <a:cubicBezTo>
                  <a:pt x="2450412" y="678784"/>
                  <a:pt x="2447783" y="679127"/>
                  <a:pt x="2446335" y="679203"/>
                </a:cubicBezTo>
                <a:cubicBezTo>
                  <a:pt x="2444887" y="679279"/>
                  <a:pt x="2443249" y="679317"/>
                  <a:pt x="2441420" y="679317"/>
                </a:cubicBezTo>
                <a:lnTo>
                  <a:pt x="2441420" y="682975"/>
                </a:lnTo>
                <a:lnTo>
                  <a:pt x="2549319" y="682975"/>
                </a:lnTo>
                <a:lnTo>
                  <a:pt x="2550005" y="682975"/>
                </a:lnTo>
                <a:lnTo>
                  <a:pt x="2728084" y="682975"/>
                </a:lnTo>
                <a:lnTo>
                  <a:pt x="2728084" y="601365"/>
                </a:lnTo>
                <a:lnTo>
                  <a:pt x="2724427" y="601365"/>
                </a:lnTo>
                <a:cubicBezTo>
                  <a:pt x="2718788" y="613556"/>
                  <a:pt x="2712501" y="625139"/>
                  <a:pt x="2705567" y="636111"/>
                </a:cubicBezTo>
                <a:cubicBezTo>
                  <a:pt x="2698633" y="647085"/>
                  <a:pt x="2690632" y="656762"/>
                  <a:pt x="2681564" y="665144"/>
                </a:cubicBezTo>
                <a:cubicBezTo>
                  <a:pt x="2672496" y="673526"/>
                  <a:pt x="2663390" y="677717"/>
                  <a:pt x="2654247" y="677717"/>
                </a:cubicBezTo>
                <a:lnTo>
                  <a:pt x="2634587" y="678403"/>
                </a:lnTo>
                <a:lnTo>
                  <a:pt x="2634587" y="544900"/>
                </a:lnTo>
                <a:lnTo>
                  <a:pt x="2635044" y="534385"/>
                </a:lnTo>
                <a:cubicBezTo>
                  <a:pt x="2635501" y="529355"/>
                  <a:pt x="2636568" y="525926"/>
                  <a:pt x="2638245" y="524098"/>
                </a:cubicBezTo>
                <a:cubicBezTo>
                  <a:pt x="2639921" y="522269"/>
                  <a:pt x="2643045" y="521126"/>
                  <a:pt x="2647617" y="520669"/>
                </a:cubicBezTo>
                <a:lnTo>
                  <a:pt x="2662705" y="519983"/>
                </a:lnTo>
                <a:lnTo>
                  <a:pt x="2662705" y="516325"/>
                </a:lnTo>
                <a:lnTo>
                  <a:pt x="2552062" y="516325"/>
                </a:lnTo>
                <a:lnTo>
                  <a:pt x="2552062" y="519983"/>
                </a:lnTo>
                <a:cubicBezTo>
                  <a:pt x="2554044" y="520135"/>
                  <a:pt x="2556253" y="520250"/>
                  <a:pt x="2558692" y="520326"/>
                </a:cubicBezTo>
                <a:cubicBezTo>
                  <a:pt x="2561130" y="520402"/>
                  <a:pt x="2564026" y="520669"/>
                  <a:pt x="2567379" y="521126"/>
                </a:cubicBezTo>
                <a:cubicBezTo>
                  <a:pt x="2570731" y="521583"/>
                  <a:pt x="2573208" y="522764"/>
                  <a:pt x="2574808" y="524669"/>
                </a:cubicBezTo>
                <a:cubicBezTo>
                  <a:pt x="2576408" y="526574"/>
                  <a:pt x="2577437" y="529965"/>
                  <a:pt x="2577894" y="534842"/>
                </a:cubicBezTo>
                <a:lnTo>
                  <a:pt x="2578351" y="545357"/>
                </a:lnTo>
                <a:lnTo>
                  <a:pt x="2578351" y="653942"/>
                </a:lnTo>
                <a:lnTo>
                  <a:pt x="2577894" y="664458"/>
                </a:lnTo>
                <a:cubicBezTo>
                  <a:pt x="2577437" y="669182"/>
                  <a:pt x="2576218" y="672535"/>
                  <a:pt x="2574236" y="674516"/>
                </a:cubicBezTo>
                <a:cubicBezTo>
                  <a:pt x="2572255" y="676497"/>
                  <a:pt x="2569017" y="677755"/>
                  <a:pt x="2564521" y="678288"/>
                </a:cubicBezTo>
                <a:cubicBezTo>
                  <a:pt x="2560025" y="678822"/>
                  <a:pt x="2556673" y="679127"/>
                  <a:pt x="2554463" y="679203"/>
                </a:cubicBezTo>
                <a:lnTo>
                  <a:pt x="2549878" y="679305"/>
                </a:lnTo>
                <a:lnTo>
                  <a:pt x="2540632" y="678403"/>
                </a:lnTo>
                <a:cubicBezTo>
                  <a:pt x="2536670" y="677793"/>
                  <a:pt x="2533584" y="676459"/>
                  <a:pt x="2531374" y="674402"/>
                </a:cubicBezTo>
                <a:cubicBezTo>
                  <a:pt x="2529164" y="672345"/>
                  <a:pt x="2526993" y="668954"/>
                  <a:pt x="2524859" y="664229"/>
                </a:cubicBezTo>
                <a:lnTo>
                  <a:pt x="2517772" y="646399"/>
                </a:lnTo>
                <a:lnTo>
                  <a:pt x="2469538" y="515639"/>
                </a:lnTo>
                <a:close/>
                <a:moveTo>
                  <a:pt x="4696254" y="513811"/>
                </a:moveTo>
                <a:cubicBezTo>
                  <a:pt x="4677661" y="513811"/>
                  <a:pt x="4663717" y="517849"/>
                  <a:pt x="4654420" y="525926"/>
                </a:cubicBezTo>
                <a:cubicBezTo>
                  <a:pt x="4645124" y="534004"/>
                  <a:pt x="4640476" y="542767"/>
                  <a:pt x="4640476" y="552215"/>
                </a:cubicBezTo>
                <a:cubicBezTo>
                  <a:pt x="4640476" y="558768"/>
                  <a:pt x="4641085" y="563836"/>
                  <a:pt x="4642304" y="567417"/>
                </a:cubicBezTo>
                <a:cubicBezTo>
                  <a:pt x="4643523" y="570999"/>
                  <a:pt x="4645505" y="575533"/>
                  <a:pt x="4648248" y="581019"/>
                </a:cubicBezTo>
                <a:cubicBezTo>
                  <a:pt x="4629350" y="584220"/>
                  <a:pt x="4615368" y="590658"/>
                  <a:pt x="4606300" y="600336"/>
                </a:cubicBezTo>
                <a:cubicBezTo>
                  <a:pt x="4597232" y="610013"/>
                  <a:pt x="4592698" y="621558"/>
                  <a:pt x="4592698" y="634969"/>
                </a:cubicBezTo>
                <a:cubicBezTo>
                  <a:pt x="4592698" y="648989"/>
                  <a:pt x="4597727" y="660953"/>
                  <a:pt x="4607786" y="670859"/>
                </a:cubicBezTo>
                <a:cubicBezTo>
                  <a:pt x="4617844" y="680765"/>
                  <a:pt x="4631408" y="685718"/>
                  <a:pt x="4648477" y="685718"/>
                </a:cubicBezTo>
                <a:cubicBezTo>
                  <a:pt x="4657925" y="685718"/>
                  <a:pt x="4666688" y="684079"/>
                  <a:pt x="4674765" y="680803"/>
                </a:cubicBezTo>
                <a:cubicBezTo>
                  <a:pt x="4682843" y="677526"/>
                  <a:pt x="4691758" y="671011"/>
                  <a:pt x="4701512" y="661257"/>
                </a:cubicBezTo>
                <a:cubicBezTo>
                  <a:pt x="4709132" y="669945"/>
                  <a:pt x="4716790" y="676193"/>
                  <a:pt x="4724486" y="680003"/>
                </a:cubicBezTo>
                <a:cubicBezTo>
                  <a:pt x="4732182" y="683813"/>
                  <a:pt x="4740907" y="685718"/>
                  <a:pt x="4750661" y="685718"/>
                </a:cubicBezTo>
                <a:cubicBezTo>
                  <a:pt x="4766053" y="685718"/>
                  <a:pt x="4779045" y="681031"/>
                  <a:pt x="4789637" y="671659"/>
                </a:cubicBezTo>
                <a:cubicBezTo>
                  <a:pt x="4800229" y="662286"/>
                  <a:pt x="4805525" y="649294"/>
                  <a:pt x="4805525" y="632683"/>
                </a:cubicBezTo>
                <a:lnTo>
                  <a:pt x="4801867" y="632683"/>
                </a:lnTo>
                <a:cubicBezTo>
                  <a:pt x="4801105" y="642284"/>
                  <a:pt x="4798972" y="648723"/>
                  <a:pt x="4795466" y="651999"/>
                </a:cubicBezTo>
                <a:cubicBezTo>
                  <a:pt x="4791961" y="655276"/>
                  <a:pt x="4787999" y="656914"/>
                  <a:pt x="4783579" y="656914"/>
                </a:cubicBezTo>
                <a:cubicBezTo>
                  <a:pt x="4778398" y="656914"/>
                  <a:pt x="4772492" y="654514"/>
                  <a:pt x="4765863" y="649713"/>
                </a:cubicBezTo>
                <a:cubicBezTo>
                  <a:pt x="4759233" y="644913"/>
                  <a:pt x="4750965" y="636416"/>
                  <a:pt x="4741060" y="624224"/>
                </a:cubicBezTo>
                <a:cubicBezTo>
                  <a:pt x="4744274" y="620415"/>
                  <a:pt x="4747642" y="616261"/>
                  <a:pt x="4751163" y="611766"/>
                </a:cubicBezTo>
                <a:cubicBezTo>
                  <a:pt x="4754683" y="607270"/>
                  <a:pt x="4758854" y="601479"/>
                  <a:pt x="4763675" y="594392"/>
                </a:cubicBezTo>
                <a:cubicBezTo>
                  <a:pt x="4768496" y="587306"/>
                  <a:pt x="4773317" y="583229"/>
                  <a:pt x="4778139" y="582162"/>
                </a:cubicBezTo>
                <a:cubicBezTo>
                  <a:pt x="4782961" y="581095"/>
                  <a:pt x="4786329" y="580524"/>
                  <a:pt x="4788242" y="580448"/>
                </a:cubicBezTo>
                <a:cubicBezTo>
                  <a:pt x="4790156" y="580371"/>
                  <a:pt x="4791954" y="580257"/>
                  <a:pt x="4793638" y="580105"/>
                </a:cubicBezTo>
                <a:lnTo>
                  <a:pt x="4793638" y="576447"/>
                </a:lnTo>
                <a:lnTo>
                  <a:pt x="4735345" y="576447"/>
                </a:lnTo>
                <a:lnTo>
                  <a:pt x="4735345" y="580105"/>
                </a:lnTo>
                <a:lnTo>
                  <a:pt x="4746089" y="580790"/>
                </a:lnTo>
                <a:cubicBezTo>
                  <a:pt x="4749594" y="581095"/>
                  <a:pt x="4752375" y="581705"/>
                  <a:pt x="4754433" y="582619"/>
                </a:cubicBezTo>
                <a:cubicBezTo>
                  <a:pt x="4756490" y="583534"/>
                  <a:pt x="4757519" y="585362"/>
                  <a:pt x="4757519" y="588106"/>
                </a:cubicBezTo>
                <a:cubicBezTo>
                  <a:pt x="4757519" y="589325"/>
                  <a:pt x="4757214" y="590963"/>
                  <a:pt x="4756604" y="593021"/>
                </a:cubicBezTo>
                <a:cubicBezTo>
                  <a:pt x="4755995" y="595078"/>
                  <a:pt x="4754471" y="598240"/>
                  <a:pt x="4752032" y="602508"/>
                </a:cubicBezTo>
                <a:cubicBezTo>
                  <a:pt x="4749594" y="606775"/>
                  <a:pt x="4746965" y="610585"/>
                  <a:pt x="4744146" y="613937"/>
                </a:cubicBezTo>
                <a:cubicBezTo>
                  <a:pt x="4741326" y="617290"/>
                  <a:pt x="4739383" y="619576"/>
                  <a:pt x="4738316" y="620795"/>
                </a:cubicBezTo>
                <a:cubicBezTo>
                  <a:pt x="4731459" y="612109"/>
                  <a:pt x="4725286" y="603612"/>
                  <a:pt x="4719800" y="595306"/>
                </a:cubicBezTo>
                <a:cubicBezTo>
                  <a:pt x="4714313" y="587001"/>
                  <a:pt x="4708827" y="578276"/>
                  <a:pt x="4703340" y="569132"/>
                </a:cubicBezTo>
                <a:cubicBezTo>
                  <a:pt x="4712789" y="566389"/>
                  <a:pt x="4719952" y="562579"/>
                  <a:pt x="4724829" y="557702"/>
                </a:cubicBezTo>
                <a:cubicBezTo>
                  <a:pt x="4729706" y="552825"/>
                  <a:pt x="4732144" y="547186"/>
                  <a:pt x="4732144" y="540785"/>
                </a:cubicBezTo>
                <a:cubicBezTo>
                  <a:pt x="4732144" y="532861"/>
                  <a:pt x="4729058" y="526384"/>
                  <a:pt x="4722886" y="521354"/>
                </a:cubicBezTo>
                <a:cubicBezTo>
                  <a:pt x="4716714" y="516325"/>
                  <a:pt x="4707836" y="513811"/>
                  <a:pt x="4696254" y="513811"/>
                </a:cubicBezTo>
                <a:close/>
                <a:moveTo>
                  <a:pt x="4427192" y="513811"/>
                </a:moveTo>
                <a:cubicBezTo>
                  <a:pt x="4400979" y="513811"/>
                  <a:pt x="4379414" y="521659"/>
                  <a:pt x="4362498" y="537356"/>
                </a:cubicBezTo>
                <a:cubicBezTo>
                  <a:pt x="4345581" y="553054"/>
                  <a:pt x="4337123" y="573856"/>
                  <a:pt x="4337123" y="599764"/>
                </a:cubicBezTo>
                <a:cubicBezTo>
                  <a:pt x="4337123" y="624453"/>
                  <a:pt x="4344820" y="644951"/>
                  <a:pt x="4360212" y="661257"/>
                </a:cubicBezTo>
                <a:cubicBezTo>
                  <a:pt x="4375604" y="677564"/>
                  <a:pt x="4394578" y="685718"/>
                  <a:pt x="4417134" y="685718"/>
                </a:cubicBezTo>
                <a:cubicBezTo>
                  <a:pt x="4433440" y="685718"/>
                  <a:pt x="4446547" y="682441"/>
                  <a:pt x="4456453" y="675888"/>
                </a:cubicBezTo>
                <a:cubicBezTo>
                  <a:pt x="4466358" y="669335"/>
                  <a:pt x="4473979" y="666058"/>
                  <a:pt x="4479313" y="666058"/>
                </a:cubicBezTo>
                <a:cubicBezTo>
                  <a:pt x="4485256" y="666058"/>
                  <a:pt x="4490704" y="667887"/>
                  <a:pt x="4495658" y="671545"/>
                </a:cubicBezTo>
                <a:cubicBezTo>
                  <a:pt x="4500611" y="675202"/>
                  <a:pt x="4504078" y="679241"/>
                  <a:pt x="4506059" y="683660"/>
                </a:cubicBezTo>
                <a:lnTo>
                  <a:pt x="4509488" y="683660"/>
                </a:lnTo>
                <a:lnTo>
                  <a:pt x="4509031" y="663086"/>
                </a:lnTo>
                <a:lnTo>
                  <a:pt x="4509031" y="633140"/>
                </a:lnTo>
                <a:lnTo>
                  <a:pt x="4509488" y="622396"/>
                </a:lnTo>
                <a:cubicBezTo>
                  <a:pt x="4509945" y="617214"/>
                  <a:pt x="4510974" y="613747"/>
                  <a:pt x="4512574" y="611994"/>
                </a:cubicBezTo>
                <a:cubicBezTo>
                  <a:pt x="4514174" y="610242"/>
                  <a:pt x="4517336" y="609137"/>
                  <a:pt x="4522061" y="608680"/>
                </a:cubicBezTo>
                <a:lnTo>
                  <a:pt x="4532576" y="607994"/>
                </a:lnTo>
                <a:lnTo>
                  <a:pt x="4532576" y="604336"/>
                </a:lnTo>
                <a:lnTo>
                  <a:pt x="4425591" y="604336"/>
                </a:lnTo>
                <a:lnTo>
                  <a:pt x="4425591" y="607994"/>
                </a:lnTo>
                <a:cubicBezTo>
                  <a:pt x="4427878" y="608146"/>
                  <a:pt x="4430392" y="608261"/>
                  <a:pt x="4433135" y="608337"/>
                </a:cubicBezTo>
                <a:cubicBezTo>
                  <a:pt x="4435879" y="608413"/>
                  <a:pt x="4438926" y="608680"/>
                  <a:pt x="4442279" y="609137"/>
                </a:cubicBezTo>
                <a:cubicBezTo>
                  <a:pt x="4445632" y="609594"/>
                  <a:pt x="4448109" y="610737"/>
                  <a:pt x="4449709" y="612566"/>
                </a:cubicBezTo>
                <a:cubicBezTo>
                  <a:pt x="4451309" y="614395"/>
                  <a:pt x="4452338" y="617823"/>
                  <a:pt x="4452795" y="622853"/>
                </a:cubicBezTo>
                <a:cubicBezTo>
                  <a:pt x="4453252" y="625139"/>
                  <a:pt x="4453481" y="629558"/>
                  <a:pt x="4453481" y="636111"/>
                </a:cubicBezTo>
                <a:lnTo>
                  <a:pt x="4453481" y="645027"/>
                </a:lnTo>
                <a:cubicBezTo>
                  <a:pt x="4453481" y="650666"/>
                  <a:pt x="4453405" y="655390"/>
                  <a:pt x="4453252" y="659200"/>
                </a:cubicBezTo>
                <a:cubicBezTo>
                  <a:pt x="4453100" y="663010"/>
                  <a:pt x="4452642" y="666325"/>
                  <a:pt x="4451881" y="669144"/>
                </a:cubicBezTo>
                <a:cubicBezTo>
                  <a:pt x="4451119" y="671964"/>
                  <a:pt x="4449214" y="674516"/>
                  <a:pt x="4446165" y="676802"/>
                </a:cubicBezTo>
                <a:cubicBezTo>
                  <a:pt x="4443118" y="679088"/>
                  <a:pt x="4438698" y="680231"/>
                  <a:pt x="4432907" y="680231"/>
                </a:cubicBezTo>
                <a:cubicBezTo>
                  <a:pt x="4421172" y="680231"/>
                  <a:pt x="4412943" y="672269"/>
                  <a:pt x="4408218" y="656343"/>
                </a:cubicBezTo>
                <a:cubicBezTo>
                  <a:pt x="4403493" y="640417"/>
                  <a:pt x="4401131" y="620415"/>
                  <a:pt x="4401131" y="596335"/>
                </a:cubicBezTo>
                <a:cubicBezTo>
                  <a:pt x="4401131" y="576218"/>
                  <a:pt x="4404332" y="558578"/>
                  <a:pt x="4410732" y="543414"/>
                </a:cubicBezTo>
                <a:cubicBezTo>
                  <a:pt x="4417134" y="528251"/>
                  <a:pt x="4426887" y="520669"/>
                  <a:pt x="4439993" y="520669"/>
                </a:cubicBezTo>
                <a:cubicBezTo>
                  <a:pt x="4456453" y="520669"/>
                  <a:pt x="4469978" y="527222"/>
                  <a:pt x="4480570" y="540328"/>
                </a:cubicBezTo>
                <a:cubicBezTo>
                  <a:pt x="4491162" y="553435"/>
                  <a:pt x="4498744" y="569437"/>
                  <a:pt x="4503315" y="588334"/>
                </a:cubicBezTo>
                <a:lnTo>
                  <a:pt x="4507202" y="588334"/>
                </a:lnTo>
                <a:lnTo>
                  <a:pt x="4507202" y="514497"/>
                </a:lnTo>
                <a:lnTo>
                  <a:pt x="4502630" y="514497"/>
                </a:lnTo>
                <a:cubicBezTo>
                  <a:pt x="4501258" y="520592"/>
                  <a:pt x="4499810" y="525279"/>
                  <a:pt x="4498286" y="528555"/>
                </a:cubicBezTo>
                <a:cubicBezTo>
                  <a:pt x="4496762" y="531832"/>
                  <a:pt x="4493790" y="533470"/>
                  <a:pt x="4489371" y="533470"/>
                </a:cubicBezTo>
                <a:cubicBezTo>
                  <a:pt x="4487847" y="533165"/>
                  <a:pt x="4480684" y="529813"/>
                  <a:pt x="4467882" y="523412"/>
                </a:cubicBezTo>
                <a:cubicBezTo>
                  <a:pt x="4455081" y="517011"/>
                  <a:pt x="4441518" y="513811"/>
                  <a:pt x="4427192" y="513811"/>
                </a:cubicBezTo>
                <a:close/>
                <a:moveTo>
                  <a:pt x="1969742" y="513811"/>
                </a:moveTo>
                <a:cubicBezTo>
                  <a:pt x="1943529" y="513811"/>
                  <a:pt x="1921965" y="521659"/>
                  <a:pt x="1905048" y="537356"/>
                </a:cubicBezTo>
                <a:cubicBezTo>
                  <a:pt x="1888132" y="553054"/>
                  <a:pt x="1879674" y="573856"/>
                  <a:pt x="1879674" y="599764"/>
                </a:cubicBezTo>
                <a:cubicBezTo>
                  <a:pt x="1879674" y="624453"/>
                  <a:pt x="1887370" y="644951"/>
                  <a:pt x="1902762" y="661257"/>
                </a:cubicBezTo>
                <a:cubicBezTo>
                  <a:pt x="1918155" y="677564"/>
                  <a:pt x="1937128" y="685718"/>
                  <a:pt x="1959684" y="685718"/>
                </a:cubicBezTo>
                <a:cubicBezTo>
                  <a:pt x="1975991" y="685718"/>
                  <a:pt x="1989097" y="682441"/>
                  <a:pt x="1999003" y="675888"/>
                </a:cubicBezTo>
                <a:cubicBezTo>
                  <a:pt x="2008909" y="669335"/>
                  <a:pt x="2016529" y="666058"/>
                  <a:pt x="2021863" y="666058"/>
                </a:cubicBezTo>
                <a:cubicBezTo>
                  <a:pt x="2027806" y="666058"/>
                  <a:pt x="2033255" y="667887"/>
                  <a:pt x="2038208" y="671545"/>
                </a:cubicBezTo>
                <a:cubicBezTo>
                  <a:pt x="2043161" y="675202"/>
                  <a:pt x="2046628" y="679241"/>
                  <a:pt x="2048609" y="683660"/>
                </a:cubicBezTo>
                <a:lnTo>
                  <a:pt x="2052038" y="683660"/>
                </a:lnTo>
                <a:lnTo>
                  <a:pt x="2051581" y="663086"/>
                </a:lnTo>
                <a:lnTo>
                  <a:pt x="2051581" y="633140"/>
                </a:lnTo>
                <a:lnTo>
                  <a:pt x="2052038" y="622396"/>
                </a:lnTo>
                <a:cubicBezTo>
                  <a:pt x="2052495" y="617214"/>
                  <a:pt x="2053524" y="613747"/>
                  <a:pt x="2055124" y="611994"/>
                </a:cubicBezTo>
                <a:cubicBezTo>
                  <a:pt x="2056725" y="610242"/>
                  <a:pt x="2059887" y="609137"/>
                  <a:pt x="2064611" y="608680"/>
                </a:cubicBezTo>
                <a:lnTo>
                  <a:pt x="2075127" y="607994"/>
                </a:lnTo>
                <a:lnTo>
                  <a:pt x="2075127" y="604336"/>
                </a:lnTo>
                <a:lnTo>
                  <a:pt x="1968142" y="604336"/>
                </a:lnTo>
                <a:lnTo>
                  <a:pt x="1968142" y="607994"/>
                </a:lnTo>
                <a:cubicBezTo>
                  <a:pt x="1970428" y="608146"/>
                  <a:pt x="1972943" y="608261"/>
                  <a:pt x="1975686" y="608337"/>
                </a:cubicBezTo>
                <a:cubicBezTo>
                  <a:pt x="1978429" y="608413"/>
                  <a:pt x="1981477" y="608680"/>
                  <a:pt x="1984830" y="609137"/>
                </a:cubicBezTo>
                <a:cubicBezTo>
                  <a:pt x="1988183" y="609594"/>
                  <a:pt x="1990659" y="610737"/>
                  <a:pt x="1992260" y="612566"/>
                </a:cubicBezTo>
                <a:cubicBezTo>
                  <a:pt x="1993860" y="614395"/>
                  <a:pt x="1994889" y="617823"/>
                  <a:pt x="1995345" y="622853"/>
                </a:cubicBezTo>
                <a:cubicBezTo>
                  <a:pt x="1995802" y="625139"/>
                  <a:pt x="1996032" y="629558"/>
                  <a:pt x="1996032" y="636111"/>
                </a:cubicBezTo>
                <a:lnTo>
                  <a:pt x="1996032" y="645027"/>
                </a:lnTo>
                <a:cubicBezTo>
                  <a:pt x="1996032" y="650666"/>
                  <a:pt x="1995955" y="655390"/>
                  <a:pt x="1995802" y="659200"/>
                </a:cubicBezTo>
                <a:cubicBezTo>
                  <a:pt x="1995650" y="663010"/>
                  <a:pt x="1995193" y="666325"/>
                  <a:pt x="1994431" y="669144"/>
                </a:cubicBezTo>
                <a:cubicBezTo>
                  <a:pt x="1993669" y="671964"/>
                  <a:pt x="1991764" y="674516"/>
                  <a:pt x="1988716" y="676802"/>
                </a:cubicBezTo>
                <a:cubicBezTo>
                  <a:pt x="1985668" y="679088"/>
                  <a:pt x="1981248" y="680231"/>
                  <a:pt x="1975458" y="680231"/>
                </a:cubicBezTo>
                <a:cubicBezTo>
                  <a:pt x="1963722" y="680231"/>
                  <a:pt x="1955493" y="672269"/>
                  <a:pt x="1950768" y="656343"/>
                </a:cubicBezTo>
                <a:cubicBezTo>
                  <a:pt x="1946044" y="640417"/>
                  <a:pt x="1943682" y="620415"/>
                  <a:pt x="1943682" y="596335"/>
                </a:cubicBezTo>
                <a:cubicBezTo>
                  <a:pt x="1943682" y="576218"/>
                  <a:pt x="1946882" y="558578"/>
                  <a:pt x="1953283" y="543414"/>
                </a:cubicBezTo>
                <a:cubicBezTo>
                  <a:pt x="1959684" y="528251"/>
                  <a:pt x="1969437" y="520669"/>
                  <a:pt x="1982544" y="520669"/>
                </a:cubicBezTo>
                <a:cubicBezTo>
                  <a:pt x="1999003" y="520669"/>
                  <a:pt x="2012528" y="527222"/>
                  <a:pt x="2023120" y="540328"/>
                </a:cubicBezTo>
                <a:cubicBezTo>
                  <a:pt x="2033712" y="553435"/>
                  <a:pt x="2041294" y="569437"/>
                  <a:pt x="2045866" y="588334"/>
                </a:cubicBezTo>
                <a:lnTo>
                  <a:pt x="2049752" y="588334"/>
                </a:lnTo>
                <a:lnTo>
                  <a:pt x="2049752" y="514497"/>
                </a:lnTo>
                <a:lnTo>
                  <a:pt x="2045180" y="514497"/>
                </a:lnTo>
                <a:cubicBezTo>
                  <a:pt x="2043809" y="520592"/>
                  <a:pt x="2042361" y="525279"/>
                  <a:pt x="2040837" y="528555"/>
                </a:cubicBezTo>
                <a:cubicBezTo>
                  <a:pt x="2039313" y="531832"/>
                  <a:pt x="2036341" y="533470"/>
                  <a:pt x="2031921" y="533470"/>
                </a:cubicBezTo>
                <a:cubicBezTo>
                  <a:pt x="2030398" y="533165"/>
                  <a:pt x="2023234" y="529813"/>
                  <a:pt x="2010433" y="523412"/>
                </a:cubicBezTo>
                <a:cubicBezTo>
                  <a:pt x="1997632" y="517011"/>
                  <a:pt x="1984068" y="513811"/>
                  <a:pt x="1969742" y="513811"/>
                </a:cubicBezTo>
                <a:close/>
                <a:moveTo>
                  <a:pt x="0" y="0"/>
                </a:moveTo>
                <a:lnTo>
                  <a:pt x="7315200" y="0"/>
                </a:lnTo>
                <a:lnTo>
                  <a:pt x="7315200" y="8303341"/>
                </a:lnTo>
                <a:lnTo>
                  <a:pt x="0" y="83033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00" dirty="0"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51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  <p:txBody>
          <a:bodyPr/>
          <a:lstStyle/>
          <a:p>
            <a:endParaRPr lang="el-GR" dirty="0"/>
          </a:p>
        </p:txBody>
      </p:sp>
      <p:sp>
        <p:nvSpPr>
          <p:cNvPr id="11" name="Text 2">
            <a:extLst>
              <a:ext uri="{FF2B5EF4-FFF2-40B4-BE49-F238E27FC236}">
                <a16:creationId xmlns:a16="http://schemas.microsoft.com/office/drawing/2014/main" id="{A1EFF91D-F466-98E9-0E8D-88E8A273ECBA}"/>
              </a:ext>
            </a:extLst>
          </p:cNvPr>
          <p:cNvSpPr/>
          <p:nvPr/>
        </p:nvSpPr>
        <p:spPr>
          <a:xfrm>
            <a:off x="3070954" y="35442"/>
            <a:ext cx="827793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Eclat Jewels: Product Pages</a:t>
            </a:r>
            <a:endParaRPr lang="en-US" sz="4374" dirty="0">
              <a:latin typeface="Elephant" pitchFamily="18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AADD8F5-8FEE-753A-ED6F-1A49A5EAA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88542"/>
            <a:ext cx="6703451" cy="390310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B9FAB21C-E3D9-E007-8E3E-397F028B2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451" y="4188542"/>
            <a:ext cx="7926949" cy="390310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2109CD41-B90C-C1AC-67FE-A57409ADF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451" y="899653"/>
            <a:ext cx="7926949" cy="3288889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7B6EBE8-DB7E-A1B7-C154-0E28AF1779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9653"/>
            <a:ext cx="6703451" cy="330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50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-13128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  <p:txBody>
          <a:bodyPr/>
          <a:lstStyle/>
          <a:p>
            <a:endParaRPr lang="el-GR" dirty="0"/>
          </a:p>
        </p:txBody>
      </p:sp>
      <p:sp>
        <p:nvSpPr>
          <p:cNvPr id="5" name="Text 2"/>
          <p:cNvSpPr/>
          <p:nvPr/>
        </p:nvSpPr>
        <p:spPr>
          <a:xfrm>
            <a:off x="4148913" y="2198637"/>
            <a:ext cx="5842874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  <a:cs typeface="Gelasio" pitchFamily="34" charset="-120"/>
              </a:rPr>
              <a:t>SEO optimization</a:t>
            </a:r>
            <a:endParaRPr lang="en-US" sz="4374" dirty="0">
              <a:latin typeface="Elephant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42695" y="3188493"/>
            <a:ext cx="499943" cy="499943"/>
          </a:xfrm>
          <a:prstGeom prst="roundRect">
            <a:avLst>
              <a:gd name="adj" fmla="val 26667"/>
            </a:avLst>
          </a:prstGeom>
          <a:solidFill>
            <a:srgbClr val="393636"/>
          </a:solidFill>
          <a:ln/>
        </p:spPr>
      </p:sp>
      <p:sp>
        <p:nvSpPr>
          <p:cNvPr id="7" name="Text 4"/>
          <p:cNvSpPr/>
          <p:nvPr/>
        </p:nvSpPr>
        <p:spPr>
          <a:xfrm>
            <a:off x="801228" y="3166138"/>
            <a:ext cx="14478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EBCCB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</a:t>
            </a:r>
            <a:endParaRPr lang="en-US" sz="2624" dirty="0"/>
          </a:p>
        </p:txBody>
      </p:sp>
      <p:sp>
        <p:nvSpPr>
          <p:cNvPr id="8" name="Text 5"/>
          <p:cNvSpPr/>
          <p:nvPr/>
        </p:nvSpPr>
        <p:spPr>
          <a:xfrm>
            <a:off x="1169309" y="3188493"/>
            <a:ext cx="2489745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Using the YOAST plug-in</a:t>
            </a:r>
            <a:endParaRPr lang="en-US" dirty="0">
              <a:latin typeface="Elephant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46507" y="4375309"/>
            <a:ext cx="499943" cy="499943"/>
          </a:xfrm>
          <a:prstGeom prst="roundRect">
            <a:avLst>
              <a:gd name="adj" fmla="val 26667"/>
            </a:avLst>
          </a:prstGeom>
          <a:solidFill>
            <a:srgbClr val="393636"/>
          </a:solidFill>
          <a:ln/>
        </p:spPr>
        <p:txBody>
          <a:bodyPr/>
          <a:lstStyle/>
          <a:p>
            <a:endParaRPr lang="el-GR" dirty="0"/>
          </a:p>
        </p:txBody>
      </p:sp>
      <p:sp>
        <p:nvSpPr>
          <p:cNvPr id="11" name="Text 8"/>
          <p:cNvSpPr/>
          <p:nvPr/>
        </p:nvSpPr>
        <p:spPr>
          <a:xfrm>
            <a:off x="801228" y="4369950"/>
            <a:ext cx="19050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EBCCB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</a:t>
            </a:r>
            <a:endParaRPr lang="en-US" sz="2624" dirty="0"/>
          </a:p>
        </p:txBody>
      </p:sp>
      <p:sp>
        <p:nvSpPr>
          <p:cNvPr id="12" name="Text 9"/>
          <p:cNvSpPr/>
          <p:nvPr/>
        </p:nvSpPr>
        <p:spPr>
          <a:xfrm>
            <a:off x="1169309" y="4397752"/>
            <a:ext cx="13021748" cy="88217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  <a:cs typeface="Gelasio" pitchFamily="34" charset="-120"/>
              </a:rPr>
              <a:t>SEO: using our desired </a:t>
            </a:r>
            <a:r>
              <a:rPr lang="en-US" dirty="0" err="1">
                <a:solidFill>
                  <a:srgbClr val="EBCCBB"/>
                </a:solidFill>
                <a:latin typeface="Elephant" pitchFamily="18" charset="0"/>
                <a:ea typeface="Gelasio" pitchFamily="34" charset="-122"/>
                <a:cs typeface="Gelasio" pitchFamily="34" charset="-120"/>
              </a:rPr>
              <a:t>keyphrase</a:t>
            </a:r>
            <a:r>
              <a:rPr lang="en-US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  <a:cs typeface="Gelasio" pitchFamily="34" charset="-120"/>
              </a:rPr>
              <a:t>, we optimized the text length, meta-descriptions and slugs, outbound links,</a:t>
            </a:r>
          </a:p>
          <a:p>
            <a:pPr marL="0" indent="0">
              <a:lnSpc>
                <a:spcPts val="2734"/>
              </a:lnSpc>
              <a:buNone/>
            </a:pPr>
            <a:r>
              <a:rPr lang="en-US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  <a:cs typeface="Gelasio" pitchFamily="34" charset="-120"/>
              </a:rPr>
              <a:t> internal links, image SEO</a:t>
            </a:r>
            <a:endParaRPr lang="en-US" dirty="0">
              <a:latin typeface="Elephant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669366" y="5679579"/>
            <a:ext cx="499943" cy="499943"/>
          </a:xfrm>
          <a:prstGeom prst="roundRect">
            <a:avLst>
              <a:gd name="adj" fmla="val 26667"/>
            </a:avLst>
          </a:prstGeom>
          <a:solidFill>
            <a:srgbClr val="393636"/>
          </a:solidFill>
          <a:ln/>
        </p:spPr>
      </p:sp>
      <p:sp>
        <p:nvSpPr>
          <p:cNvPr id="15" name="Text 12"/>
          <p:cNvSpPr/>
          <p:nvPr/>
        </p:nvSpPr>
        <p:spPr>
          <a:xfrm>
            <a:off x="829026" y="5686544"/>
            <a:ext cx="18288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EBCCB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3</a:t>
            </a:r>
            <a:endParaRPr lang="en-US" sz="2624" dirty="0"/>
          </a:p>
        </p:txBody>
      </p:sp>
      <p:sp>
        <p:nvSpPr>
          <p:cNvPr id="16" name="Text 13"/>
          <p:cNvSpPr/>
          <p:nvPr/>
        </p:nvSpPr>
        <p:spPr>
          <a:xfrm>
            <a:off x="1169309" y="5735002"/>
            <a:ext cx="13021748" cy="34718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  <a:cs typeface="Gelasio" pitchFamily="34" charset="-120"/>
              </a:rPr>
              <a:t>Readability: </a:t>
            </a:r>
            <a:r>
              <a:rPr lang="en-US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enough active voice in the texts, the paragraph and sentence length were appropriate, transition words</a:t>
            </a:r>
          </a:p>
        </p:txBody>
      </p:sp>
      <p:pic>
        <p:nvPicPr>
          <p:cNvPr id="17" name="Image 0" descr="preencoded.png">
            <a:extLst>
              <a:ext uri="{FF2B5EF4-FFF2-40B4-BE49-F238E27FC236}">
                <a16:creationId xmlns:a16="http://schemas.microsoft.com/office/drawing/2014/main" id="{2B6C9B2C-7DA2-4361-7041-B3A94D5B0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1" y="1"/>
            <a:ext cx="14630400" cy="190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16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-21066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  <p:txBody>
          <a:bodyPr/>
          <a:lstStyle/>
          <a:p>
            <a:endParaRPr lang="el-GR" dirty="0"/>
          </a:p>
        </p:txBody>
      </p:sp>
      <p:sp>
        <p:nvSpPr>
          <p:cNvPr id="11" name="Text 2">
            <a:extLst>
              <a:ext uri="{FF2B5EF4-FFF2-40B4-BE49-F238E27FC236}">
                <a16:creationId xmlns:a16="http://schemas.microsoft.com/office/drawing/2014/main" id="{A1EFF91D-F466-98E9-0E8D-88E8A273ECBA}"/>
              </a:ext>
            </a:extLst>
          </p:cNvPr>
          <p:cNvSpPr/>
          <p:nvPr/>
        </p:nvSpPr>
        <p:spPr>
          <a:xfrm>
            <a:off x="8949898" y="7272979"/>
            <a:ext cx="3014785" cy="116481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EBCCBB"/>
                </a:solidFill>
                <a:latin typeface="Gelasio" pitchFamily="34" charset="0"/>
                <a:ea typeface="Gelasio" pitchFamily="34" charset="-122"/>
              </a:rPr>
              <a:t>SEO &amp; READABILITY SCORE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600" b="1" dirty="0">
                <a:solidFill>
                  <a:srgbClr val="EBCCBB"/>
                </a:solidFill>
                <a:latin typeface="Gelasio" pitchFamily="34" charset="0"/>
                <a:ea typeface="Gelasio" pitchFamily="34" charset="-122"/>
              </a:rPr>
              <a:t>Silver heart-shaped Pandora ring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5E7525A-CAB6-90B8-75EC-CA2707A89D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065"/>
            <a:ext cx="8794607" cy="3569051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641A2910-F1F7-A05B-8F62-3403E27A89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421" y="3547987"/>
            <a:ext cx="4676186" cy="4725799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33B6917F-1D72-64AB-5D6D-C10A439D3D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" y="3524865"/>
            <a:ext cx="4118421" cy="4725799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DA906F53-CE86-86F7-1102-7348975097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360" y="11928"/>
            <a:ext cx="4291781" cy="3524865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C8C281A0-A7DC-1937-DE8C-79023D8433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864" y="3988065"/>
            <a:ext cx="4291781" cy="3290570"/>
          </a:xfrm>
          <a:prstGeom prst="rect">
            <a:avLst/>
          </a:prstGeom>
        </p:spPr>
      </p:pic>
      <p:sp>
        <p:nvSpPr>
          <p:cNvPr id="15" name="Text 2">
            <a:extLst>
              <a:ext uri="{FF2B5EF4-FFF2-40B4-BE49-F238E27FC236}">
                <a16:creationId xmlns:a16="http://schemas.microsoft.com/office/drawing/2014/main" id="{ABD5883C-906E-4A61-ED49-E56F99332A2C}"/>
              </a:ext>
            </a:extLst>
          </p:cNvPr>
          <p:cNvSpPr/>
          <p:nvPr/>
        </p:nvSpPr>
        <p:spPr>
          <a:xfrm>
            <a:off x="12119974" y="3412371"/>
            <a:ext cx="1602658" cy="43036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1400" i="1" dirty="0">
                <a:solidFill>
                  <a:srgbClr val="EBCCBB"/>
                </a:solidFill>
                <a:latin typeface="Gelasio" pitchFamily="34" charset="0"/>
                <a:ea typeface="Gelasio" pitchFamily="34" charset="-122"/>
              </a:rPr>
              <a:t>Image optimization</a:t>
            </a:r>
          </a:p>
        </p:txBody>
      </p:sp>
      <p:sp>
        <p:nvSpPr>
          <p:cNvPr id="16" name="Text 2">
            <a:extLst>
              <a:ext uri="{FF2B5EF4-FFF2-40B4-BE49-F238E27FC236}">
                <a16:creationId xmlns:a16="http://schemas.microsoft.com/office/drawing/2014/main" id="{ED2CF866-6574-F6AC-9FCA-AD087927B9D1}"/>
              </a:ext>
            </a:extLst>
          </p:cNvPr>
          <p:cNvSpPr/>
          <p:nvPr/>
        </p:nvSpPr>
        <p:spPr>
          <a:xfrm>
            <a:off x="12809807" y="7167552"/>
            <a:ext cx="901810" cy="43036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1400" i="1" dirty="0" err="1">
                <a:solidFill>
                  <a:srgbClr val="EBCCBB"/>
                </a:solidFill>
                <a:latin typeface="Gelasio" pitchFamily="34" charset="0"/>
                <a:ea typeface="Gelasio" pitchFamily="34" charset="-122"/>
              </a:rPr>
              <a:t>Readibility</a:t>
            </a:r>
            <a:endParaRPr lang="en-US" sz="1400" i="1" dirty="0">
              <a:solidFill>
                <a:srgbClr val="EBCCBB"/>
              </a:solidFill>
              <a:latin typeface="Gelasio" pitchFamily="34" charset="0"/>
              <a:ea typeface="Gelasio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0161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-21066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  <p:txBody>
          <a:bodyPr/>
          <a:lstStyle/>
          <a:p>
            <a:endParaRPr lang="el-GR" dirty="0"/>
          </a:p>
        </p:txBody>
      </p:sp>
      <p:sp>
        <p:nvSpPr>
          <p:cNvPr id="11" name="Text 2">
            <a:extLst>
              <a:ext uri="{FF2B5EF4-FFF2-40B4-BE49-F238E27FC236}">
                <a16:creationId xmlns:a16="http://schemas.microsoft.com/office/drawing/2014/main" id="{A1EFF91D-F466-98E9-0E8D-88E8A273ECBA}"/>
              </a:ext>
            </a:extLst>
          </p:cNvPr>
          <p:cNvSpPr/>
          <p:nvPr/>
        </p:nvSpPr>
        <p:spPr>
          <a:xfrm>
            <a:off x="8949898" y="7272979"/>
            <a:ext cx="5798489" cy="116481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EBCCBB"/>
                </a:solidFill>
                <a:latin typeface="Gelasio" pitchFamily="34" charset="0"/>
                <a:ea typeface="Gelasio" pitchFamily="34" charset="-122"/>
              </a:rPr>
              <a:t>SEO &amp; READABILITY SCORE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600" b="1" dirty="0">
                <a:solidFill>
                  <a:srgbClr val="EBCCBB"/>
                </a:solidFill>
                <a:latin typeface="Gelasio" pitchFamily="34" charset="0"/>
                <a:ea typeface="Gelasio" pitchFamily="34" charset="-122"/>
              </a:rPr>
              <a:t>Sparkling </a:t>
            </a:r>
            <a:r>
              <a:rPr lang="en-US" sz="1600" b="1" dirty="0" err="1">
                <a:solidFill>
                  <a:srgbClr val="EBCCBB"/>
                </a:solidFill>
                <a:latin typeface="Gelasio" pitchFamily="34" charset="0"/>
                <a:ea typeface="Gelasio" pitchFamily="34" charset="-122"/>
              </a:rPr>
              <a:t>Oxette</a:t>
            </a:r>
            <a:r>
              <a:rPr lang="en-US" sz="1600" b="1" dirty="0">
                <a:solidFill>
                  <a:srgbClr val="EBCCBB"/>
                </a:solidFill>
                <a:latin typeface="Gelasio" pitchFamily="34" charset="0"/>
                <a:ea typeface="Gelasio" pitchFamily="34" charset="-122"/>
              </a:rPr>
              <a:t> Hoop Earrings With Purple Zirconia Details </a:t>
            </a:r>
          </a:p>
        </p:txBody>
      </p:sp>
      <p:sp>
        <p:nvSpPr>
          <p:cNvPr id="15" name="Text 2">
            <a:extLst>
              <a:ext uri="{FF2B5EF4-FFF2-40B4-BE49-F238E27FC236}">
                <a16:creationId xmlns:a16="http://schemas.microsoft.com/office/drawing/2014/main" id="{ABD5883C-906E-4A61-ED49-E56F99332A2C}"/>
              </a:ext>
            </a:extLst>
          </p:cNvPr>
          <p:cNvSpPr/>
          <p:nvPr/>
        </p:nvSpPr>
        <p:spPr>
          <a:xfrm>
            <a:off x="12108959" y="3334574"/>
            <a:ext cx="1602658" cy="43036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1400" i="1" dirty="0">
                <a:solidFill>
                  <a:srgbClr val="EBCCBB"/>
                </a:solidFill>
                <a:latin typeface="Gelasio" pitchFamily="34" charset="0"/>
                <a:ea typeface="Gelasio" pitchFamily="34" charset="-122"/>
              </a:rPr>
              <a:t>Image optimization</a:t>
            </a:r>
          </a:p>
        </p:txBody>
      </p:sp>
      <p:sp>
        <p:nvSpPr>
          <p:cNvPr id="16" name="Text 2">
            <a:extLst>
              <a:ext uri="{FF2B5EF4-FFF2-40B4-BE49-F238E27FC236}">
                <a16:creationId xmlns:a16="http://schemas.microsoft.com/office/drawing/2014/main" id="{ED2CF866-6574-F6AC-9FCA-AD087927B9D1}"/>
              </a:ext>
            </a:extLst>
          </p:cNvPr>
          <p:cNvSpPr/>
          <p:nvPr/>
        </p:nvSpPr>
        <p:spPr>
          <a:xfrm>
            <a:off x="12809807" y="7167552"/>
            <a:ext cx="901810" cy="43036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1400" i="1" dirty="0" err="1">
                <a:solidFill>
                  <a:srgbClr val="EBCCBB"/>
                </a:solidFill>
                <a:latin typeface="Gelasio" pitchFamily="34" charset="0"/>
                <a:ea typeface="Gelasio" pitchFamily="34" charset="-122"/>
              </a:rPr>
              <a:t>Readibility</a:t>
            </a:r>
            <a:endParaRPr lang="en-US" sz="1400" i="1" dirty="0">
              <a:solidFill>
                <a:srgbClr val="EBCCBB"/>
              </a:solidFill>
              <a:latin typeface="Gelasio" pitchFamily="34" charset="0"/>
              <a:ea typeface="Gelasio" pitchFamily="34" charset="-122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0EB17C0-9751-7C50-4A8B-F19C04B6F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1066"/>
            <a:ext cx="8794607" cy="3534371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8C4AB0D5-DF37-797E-6976-1A7321C257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4371"/>
            <a:ext cx="4181168" cy="4716295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E66010E0-FC4B-AA8D-C3B5-96B3A801C5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168" y="3513305"/>
            <a:ext cx="4613438" cy="4716295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8C6D2018-C432-1B03-0581-F358A15E80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865" y="-21066"/>
            <a:ext cx="4201754" cy="3433437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54C31A45-6748-9EEE-91B7-705C80F5C8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866" y="3945194"/>
            <a:ext cx="4201754" cy="332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06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15384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  <p:txBody>
          <a:bodyPr/>
          <a:lstStyle/>
          <a:p>
            <a:endParaRPr lang="el-GR" dirty="0"/>
          </a:p>
        </p:txBody>
      </p:sp>
      <p:sp>
        <p:nvSpPr>
          <p:cNvPr id="11" name="Text 2">
            <a:extLst>
              <a:ext uri="{FF2B5EF4-FFF2-40B4-BE49-F238E27FC236}">
                <a16:creationId xmlns:a16="http://schemas.microsoft.com/office/drawing/2014/main" id="{A1EFF91D-F466-98E9-0E8D-88E8A273ECBA}"/>
              </a:ext>
            </a:extLst>
          </p:cNvPr>
          <p:cNvSpPr/>
          <p:nvPr/>
        </p:nvSpPr>
        <p:spPr>
          <a:xfrm>
            <a:off x="8949898" y="7272979"/>
            <a:ext cx="5798489" cy="116481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EBCCBB"/>
                </a:solidFill>
                <a:latin typeface="Gelasio" pitchFamily="34" charset="0"/>
                <a:ea typeface="Gelasio" pitchFamily="34" charset="-122"/>
              </a:rPr>
              <a:t>SEO &amp; READABILITY SCORE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600" b="1" dirty="0">
                <a:solidFill>
                  <a:srgbClr val="EBCCBB"/>
                </a:solidFill>
                <a:latin typeface="Gelasio" pitchFamily="34" charset="0"/>
                <a:ea typeface="Gelasio" pitchFamily="34" charset="-122"/>
              </a:rPr>
              <a:t>Michael Kors- Parker Pavé Gold-Tone Leather Watch</a:t>
            </a:r>
          </a:p>
        </p:txBody>
      </p:sp>
      <p:sp>
        <p:nvSpPr>
          <p:cNvPr id="15" name="Text 2">
            <a:extLst>
              <a:ext uri="{FF2B5EF4-FFF2-40B4-BE49-F238E27FC236}">
                <a16:creationId xmlns:a16="http://schemas.microsoft.com/office/drawing/2014/main" id="{ABD5883C-906E-4A61-ED49-E56F99332A2C}"/>
              </a:ext>
            </a:extLst>
          </p:cNvPr>
          <p:cNvSpPr/>
          <p:nvPr/>
        </p:nvSpPr>
        <p:spPr>
          <a:xfrm>
            <a:off x="12108959" y="3334574"/>
            <a:ext cx="1602658" cy="43036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1400" i="1" dirty="0">
                <a:solidFill>
                  <a:srgbClr val="EBCCBB"/>
                </a:solidFill>
                <a:latin typeface="Gelasio" pitchFamily="34" charset="0"/>
                <a:ea typeface="Gelasio" pitchFamily="34" charset="-122"/>
              </a:rPr>
              <a:t>Image optimization</a:t>
            </a:r>
          </a:p>
        </p:txBody>
      </p:sp>
      <p:sp>
        <p:nvSpPr>
          <p:cNvPr id="16" name="Text 2">
            <a:extLst>
              <a:ext uri="{FF2B5EF4-FFF2-40B4-BE49-F238E27FC236}">
                <a16:creationId xmlns:a16="http://schemas.microsoft.com/office/drawing/2014/main" id="{ED2CF866-6574-F6AC-9FCA-AD087927B9D1}"/>
              </a:ext>
            </a:extLst>
          </p:cNvPr>
          <p:cNvSpPr/>
          <p:nvPr/>
        </p:nvSpPr>
        <p:spPr>
          <a:xfrm>
            <a:off x="12809807" y="7167552"/>
            <a:ext cx="901810" cy="43036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1400" i="1" dirty="0" err="1">
                <a:solidFill>
                  <a:srgbClr val="EBCCBB"/>
                </a:solidFill>
                <a:latin typeface="Gelasio" pitchFamily="34" charset="0"/>
                <a:ea typeface="Gelasio" pitchFamily="34" charset="-122"/>
              </a:rPr>
              <a:t>Readibility</a:t>
            </a:r>
            <a:endParaRPr lang="en-US" sz="1400" i="1" dirty="0">
              <a:solidFill>
                <a:srgbClr val="EBCCBB"/>
              </a:solidFill>
              <a:latin typeface="Gelasio" pitchFamily="34" charset="0"/>
              <a:ea typeface="Gelasio" pitchFamily="34" charset="-122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5C31D80-3B25-36E1-DDD3-8F7358E8F7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132"/>
            <a:ext cx="8794606" cy="357650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76415432-4001-687B-BE2B-763012E298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4370"/>
            <a:ext cx="4181168" cy="4695229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32DA4346-8BED-7A41-3D38-582BD0DD2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132" y="3549755"/>
            <a:ext cx="4667473" cy="4695229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3C031217-3377-84C0-5364-C992143B94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867" y="0"/>
            <a:ext cx="4149826" cy="3313508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EF16CB53-398A-9E2F-2574-01063B652B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867" y="3870363"/>
            <a:ext cx="4149826" cy="33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29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-1766359" y="0"/>
            <a:ext cx="17067811" cy="8229600"/>
          </a:xfrm>
          <a:prstGeom prst="rect">
            <a:avLst/>
          </a:prstGeom>
          <a:solidFill>
            <a:srgbClr val="464342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0608" y="0"/>
            <a:ext cx="5486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319599" y="2587787"/>
            <a:ext cx="7477601" cy="260003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3600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Introduction</a:t>
            </a:r>
          </a:p>
        </p:txBody>
      </p:sp>
      <p:sp>
        <p:nvSpPr>
          <p:cNvPr id="6" name="Text 3"/>
          <p:cNvSpPr/>
          <p:nvPr/>
        </p:nvSpPr>
        <p:spPr>
          <a:xfrm>
            <a:off x="6319598" y="3589210"/>
            <a:ext cx="7477601" cy="392556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PPC campaigns have become an important part of online marketing strategies.</a:t>
            </a:r>
            <a:endParaRPr lang="el-GR" sz="2000" dirty="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Goals</a:t>
            </a:r>
            <a:r>
              <a:rPr lang="el-GR" sz="2000" dirty="0">
                <a:solidFill>
                  <a:schemeClr val="bg1"/>
                </a:solidFill>
              </a:rPr>
              <a:t>:</a:t>
            </a:r>
            <a:r>
              <a:rPr lang="en-US" sz="2000" dirty="0">
                <a:solidFill>
                  <a:schemeClr val="bg1"/>
                </a:solidFill>
              </a:rPr>
              <a:t>  increase our audience, drive traffic and achieve marketing objectives in a cost-effective manner.</a:t>
            </a:r>
          </a:p>
          <a:p>
            <a:r>
              <a:rPr lang="en-US" sz="2000" dirty="0">
                <a:solidFill>
                  <a:schemeClr val="bg1"/>
                </a:solidFill>
              </a:rPr>
              <a:t>Selecting high quality, relevant keywords helped us reach the customers we wanted.</a:t>
            </a:r>
          </a:p>
          <a:p>
            <a:r>
              <a:rPr lang="en-US" sz="2000" dirty="0">
                <a:solidFill>
                  <a:schemeClr val="bg1"/>
                </a:solidFill>
              </a:rPr>
              <a:t>A marketing strategy may include both a Search and Display campaign in order to address different stages of the costumer journey.	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b="1" dirty="0">
              <a:solidFill>
                <a:srgbClr val="C9C2C0"/>
              </a:solidFill>
              <a:ea typeface="+mn-lt"/>
              <a:cs typeface="+mn-lt"/>
            </a:endParaRPr>
          </a:p>
          <a:p>
            <a:endParaRPr lang="en-US" b="1" dirty="0"/>
          </a:p>
          <a:p>
            <a:endParaRPr lang="en-US" dirty="0">
              <a:solidFill>
                <a:srgbClr val="C9C2C0"/>
              </a:solidFill>
              <a:ea typeface="+mn-lt"/>
              <a:cs typeface="+mn-lt"/>
            </a:endParaRP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AA527365-663E-B480-AA9A-FF30A778481A}"/>
              </a:ext>
            </a:extLst>
          </p:cNvPr>
          <p:cNvSpPr/>
          <p:nvPr/>
        </p:nvSpPr>
        <p:spPr>
          <a:xfrm>
            <a:off x="7381483" y="1246881"/>
            <a:ext cx="502191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PPC Campaign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  <p:sp>
        <p:nvSpPr>
          <p:cNvPr id="5" name="Text 2"/>
          <p:cNvSpPr/>
          <p:nvPr/>
        </p:nvSpPr>
        <p:spPr>
          <a:xfrm>
            <a:off x="2525128" y="148617"/>
            <a:ext cx="9816117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en-US" sz="2800" dirty="0">
                <a:solidFill>
                  <a:schemeClr val="bg1"/>
                </a:solidFill>
                <a:latin typeface="Elephant" pitchFamily="18" charset="0"/>
              </a:rPr>
              <a:t>Steps of  creating the PPC ads </a:t>
            </a:r>
          </a:p>
        </p:txBody>
      </p:sp>
      <p:sp>
        <p:nvSpPr>
          <p:cNvPr id="8" name="Text 5"/>
          <p:cNvSpPr/>
          <p:nvPr/>
        </p:nvSpPr>
        <p:spPr>
          <a:xfrm>
            <a:off x="1127163" y="1318930"/>
            <a:ext cx="6306024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Task 1.1 Find the products to promote in our campaign</a:t>
            </a:r>
            <a:endParaRPr lang="en-US" dirty="0">
              <a:latin typeface="Elephant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80374" y="1946361"/>
            <a:ext cx="6352813" cy="143726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en-US" sz="2000" dirty="0">
                <a:solidFill>
                  <a:srgbClr val="C9C2C0"/>
                </a:solidFill>
                <a:ea typeface="Gelasio" pitchFamily="34" charset="-122"/>
              </a:rPr>
              <a:t>The main selection criterion was sales and appeal. We used the tool of Google Ads Keyword Planner and identify that rings have a lot of searches. </a:t>
            </a:r>
          </a:p>
        </p:txBody>
      </p:sp>
      <p:sp>
        <p:nvSpPr>
          <p:cNvPr id="12" name="Text 9"/>
          <p:cNvSpPr/>
          <p:nvPr/>
        </p:nvSpPr>
        <p:spPr>
          <a:xfrm>
            <a:off x="1042134" y="4768999"/>
            <a:ext cx="3205400" cy="146384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Task 1.2 Find the brands for the campaign</a:t>
            </a:r>
            <a:endParaRPr lang="en-US" dirty="0">
              <a:latin typeface="Elephant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956707" y="5408341"/>
            <a:ext cx="3820001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dirty="0">
              <a:solidFill>
                <a:srgbClr val="C9C2C0"/>
              </a:solidFill>
              <a:ea typeface="Gelasio" pitchFamily="34" charset="-122"/>
            </a:endParaRPr>
          </a:p>
        </p:txBody>
      </p:sp>
      <p:pic>
        <p:nvPicPr>
          <p:cNvPr id="16" name="15 - Εικόνα" descr="C:\Users\user\AppData\Local\Microsoft\Windows\INetCache\Content.Word\Screenshot 2024-01-16 at 7.09.02 PM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441" y="1731737"/>
            <a:ext cx="5803641" cy="269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16 - Εικόνα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102" y="4732062"/>
            <a:ext cx="5728995" cy="2583138"/>
          </a:xfrm>
          <a:prstGeom prst="rect">
            <a:avLst/>
          </a:prstGeom>
        </p:spPr>
      </p:pic>
      <p:sp>
        <p:nvSpPr>
          <p:cNvPr id="18" name="17 - TextBox"/>
          <p:cNvSpPr txBox="1"/>
          <p:nvPr/>
        </p:nvSpPr>
        <p:spPr>
          <a:xfrm>
            <a:off x="970384" y="5393095"/>
            <a:ext cx="5766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9C2C0"/>
                </a:solidFill>
                <a:ea typeface="Gelasio" pitchFamily="34" charset="-122"/>
              </a:rPr>
              <a:t>Then we used the tool of Google Trends and identify that Pandora and Swarovski  have high search volume and online presence.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34597895"/>
      </p:ext>
    </p:extLst>
  </p:cSld>
  <p:clrMapOvr>
    <a:masterClrMapping/>
  </p:clrMapOvr>
  <p:transition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">
            <a:extLst>
              <a:ext uri="{FF2B5EF4-FFF2-40B4-BE49-F238E27FC236}">
                <a16:creationId xmlns:a16="http://schemas.microsoft.com/office/drawing/2014/main" id="{1E650791-9CBC-D3CB-F608-AF88B5F5F336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  <p:sp>
        <p:nvSpPr>
          <p:cNvPr id="5" name="Text 2"/>
          <p:cNvSpPr/>
          <p:nvPr/>
        </p:nvSpPr>
        <p:spPr>
          <a:xfrm>
            <a:off x="2525128" y="148617"/>
            <a:ext cx="9816117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endParaRPr lang="en-US" sz="2400" dirty="0">
              <a:latin typeface="Elephant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09176" y="2556587"/>
            <a:ext cx="6306024" cy="74644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Task 1.3: Creation of a Search campaign</a:t>
            </a:r>
            <a:endParaRPr lang="en-US" dirty="0">
              <a:latin typeface="Elephant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09176" y="1651432"/>
            <a:ext cx="6352813" cy="183821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endParaRPr lang="en-US" sz="2000" dirty="0">
              <a:solidFill>
                <a:srgbClr val="C9C2C0"/>
              </a:solidFill>
              <a:ea typeface="Gelasio" pitchFamily="34" charset="-122"/>
            </a:endParaRPr>
          </a:p>
          <a:p>
            <a:pPr>
              <a:lnSpc>
                <a:spcPts val="2799"/>
              </a:lnSpc>
            </a:pPr>
            <a:endParaRPr lang="en-US" sz="2000" dirty="0">
              <a:solidFill>
                <a:srgbClr val="C9C2C0"/>
              </a:solidFill>
              <a:ea typeface="Gelasio" pitchFamily="34" charset="-122"/>
            </a:endParaRPr>
          </a:p>
          <a:p>
            <a:pPr>
              <a:lnSpc>
                <a:spcPts val="2799"/>
              </a:lnSpc>
            </a:pPr>
            <a:endParaRPr lang="en-US" sz="2000" dirty="0">
              <a:solidFill>
                <a:srgbClr val="C9C2C0"/>
              </a:solidFill>
              <a:ea typeface="Gelasio" pitchFamily="34" charset="-122"/>
            </a:endParaRPr>
          </a:p>
          <a:p>
            <a:pPr>
              <a:lnSpc>
                <a:spcPts val="2799"/>
              </a:lnSpc>
            </a:pPr>
            <a:endParaRPr lang="en-US" sz="2000" dirty="0">
              <a:solidFill>
                <a:srgbClr val="C9C2C0"/>
              </a:solidFill>
              <a:ea typeface="Gelasio" pitchFamily="34" charset="-122"/>
            </a:endParaRPr>
          </a:p>
          <a:p>
            <a:pPr>
              <a:lnSpc>
                <a:spcPts val="2799"/>
              </a:lnSpc>
            </a:pPr>
            <a:endParaRPr lang="en-US" sz="2000" dirty="0">
              <a:solidFill>
                <a:srgbClr val="C9C2C0"/>
              </a:solidFill>
              <a:ea typeface="Gelasio" pitchFamily="34" charset="-122"/>
            </a:endParaRPr>
          </a:p>
          <a:p>
            <a:pPr>
              <a:lnSpc>
                <a:spcPts val="2799"/>
              </a:lnSpc>
            </a:pPr>
            <a:r>
              <a:rPr lang="en-US" sz="2000" dirty="0">
                <a:solidFill>
                  <a:srgbClr val="C9C2C0"/>
                </a:solidFill>
                <a:ea typeface="Gelasio" pitchFamily="34" charset="-122"/>
              </a:rPr>
              <a:t>We created one Search campaign for sales with two ad groups. The products that we wanted to promote were </a:t>
            </a:r>
            <a:r>
              <a:rPr lang="el-GR" sz="2000" dirty="0">
                <a:solidFill>
                  <a:srgbClr val="C9C2C0"/>
                </a:solidFill>
                <a:ea typeface="Gelasio" pitchFamily="34" charset="-122"/>
              </a:rPr>
              <a:t>: </a:t>
            </a:r>
            <a:r>
              <a:rPr lang="en-US" sz="2000" dirty="0">
                <a:solidFill>
                  <a:srgbClr val="C9C2C0"/>
                </a:solidFill>
                <a:ea typeface="Gelasio" pitchFamily="34" charset="-122"/>
              </a:rPr>
              <a:t>“The Pandora Ring with Heart-Shaped Cubic Zirconia”(1</a:t>
            </a:r>
            <a:r>
              <a:rPr lang="en-US" sz="2000" baseline="30000" dirty="0">
                <a:solidFill>
                  <a:srgbClr val="C9C2C0"/>
                </a:solidFill>
                <a:ea typeface="Gelasio" pitchFamily="34" charset="-122"/>
              </a:rPr>
              <a:t>st</a:t>
            </a:r>
            <a:r>
              <a:rPr lang="en-US" sz="2000" dirty="0">
                <a:solidFill>
                  <a:srgbClr val="C9C2C0"/>
                </a:solidFill>
                <a:ea typeface="Gelasio" pitchFamily="34" charset="-122"/>
              </a:rPr>
              <a:t> ad group)  and the “Swarovski trilogy ring”(2</a:t>
            </a:r>
            <a:r>
              <a:rPr lang="en-US" sz="2000" baseline="30000" dirty="0">
                <a:solidFill>
                  <a:srgbClr val="C9C2C0"/>
                </a:solidFill>
                <a:ea typeface="Gelasio" pitchFamily="34" charset="-122"/>
              </a:rPr>
              <a:t>nd</a:t>
            </a:r>
            <a:r>
              <a:rPr lang="en-US" sz="2000" dirty="0">
                <a:solidFill>
                  <a:srgbClr val="C9C2C0"/>
                </a:solidFill>
                <a:ea typeface="Gelasio" pitchFamily="34" charset="-122"/>
              </a:rPr>
              <a:t> ad group).</a:t>
            </a:r>
          </a:p>
        </p:txBody>
      </p:sp>
      <p:sp>
        <p:nvSpPr>
          <p:cNvPr id="12" name="Text 9"/>
          <p:cNvSpPr/>
          <p:nvPr/>
        </p:nvSpPr>
        <p:spPr>
          <a:xfrm>
            <a:off x="7959691" y="1275486"/>
            <a:ext cx="5583055" cy="38183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endParaRPr lang="en-US" dirty="0">
              <a:latin typeface="Elephant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8104239" y="1651432"/>
            <a:ext cx="3820001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endParaRPr lang="en-US" dirty="0">
              <a:solidFill>
                <a:srgbClr val="C9C2C0"/>
              </a:solidFill>
              <a:ea typeface="Gelasio" pitchFamily="34" charset="-122"/>
            </a:endParaRPr>
          </a:p>
        </p:txBody>
      </p:sp>
      <p:pic>
        <p:nvPicPr>
          <p:cNvPr id="18" name="17 - Εικόνα" descr="C:\Users\user\AppData\Local\Microsoft\Windows\INetCache\Content.Word\Screenshot 2024-01-16 at 7.21.45 PM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738" y="640372"/>
            <a:ext cx="5125682" cy="19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18 - Εικόνα" descr="C:\Users\user\AppData\Local\Microsoft\Windows\INetCache\Content.Word\Screenshot 2024-01-16 at 7.33.39 PM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584" y="2817845"/>
            <a:ext cx="5187820" cy="2127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19 - Εικόνα" descr="C:\Users\user\AppData\Local\Microsoft\Windows\INetCache\Content.Word\Screenshot 2024-01-16 at 7.22.35 PM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261" y="5405404"/>
            <a:ext cx="5299788" cy="2040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5711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-391886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5" name="Text 2"/>
          <p:cNvSpPr/>
          <p:nvPr/>
        </p:nvSpPr>
        <p:spPr>
          <a:xfrm>
            <a:off x="2525128" y="148617"/>
            <a:ext cx="9816117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endParaRPr lang="en-US" sz="2400" dirty="0">
              <a:latin typeface="Elephant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09176" y="802434"/>
            <a:ext cx="6306024" cy="11512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34"/>
              </a:lnSpc>
              <a:buNone/>
            </a:pPr>
            <a:r>
              <a:rPr lang="en-US" sz="2000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Task 1.3 PPC  campaign for the </a:t>
            </a:r>
          </a:p>
          <a:p>
            <a:pPr marL="0" indent="0" algn="ctr">
              <a:lnSpc>
                <a:spcPts val="2734"/>
              </a:lnSpc>
              <a:buNone/>
            </a:pPr>
            <a:r>
              <a:rPr lang="en-US" sz="2000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Swarovski trilogy ring (2</a:t>
            </a:r>
            <a:r>
              <a:rPr lang="en-US" sz="2000" baseline="30000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nd</a:t>
            </a:r>
            <a:r>
              <a:rPr lang="en-US" sz="2000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 ad group)</a:t>
            </a:r>
            <a:endParaRPr lang="en-US" sz="2000" dirty="0">
              <a:latin typeface="Elephant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09176" y="1651432"/>
            <a:ext cx="6352813" cy="143726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endParaRPr lang="en-US">
              <a:solidFill>
                <a:srgbClr val="C9C2C0"/>
              </a:solidFill>
              <a:ea typeface="Gelasio" pitchFamily="34" charset="-122"/>
            </a:endParaRPr>
          </a:p>
        </p:txBody>
      </p:sp>
      <p:sp>
        <p:nvSpPr>
          <p:cNvPr id="12" name="Text 9"/>
          <p:cNvSpPr/>
          <p:nvPr/>
        </p:nvSpPr>
        <p:spPr>
          <a:xfrm>
            <a:off x="8258306" y="1282179"/>
            <a:ext cx="5583055" cy="38183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endParaRPr lang="en-US" dirty="0">
              <a:latin typeface="Elephant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8258307" y="1651432"/>
            <a:ext cx="3820001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endParaRPr lang="en-US" dirty="0">
              <a:solidFill>
                <a:srgbClr val="C9C2C0"/>
              </a:solidFill>
              <a:ea typeface="Gelasio" pitchFamily="34" charset="-122"/>
            </a:endParaRPr>
          </a:p>
        </p:txBody>
      </p:sp>
      <p:pic>
        <p:nvPicPr>
          <p:cNvPr id="16" name="15 - Εικόνα" descr="C:\Users\user\AppData\Local\Microsoft\Windows\INetCache\Content.Word\Screenshot 2024-01-16 at 7.52.37 PM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3" y="1836187"/>
            <a:ext cx="5449075" cy="2623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16 - Εικόνα" descr="C:\Users\user\AppData\Local\Microsoft\Windows\INetCache\Content.Word\Screenshot 2024-01-16 at 7.53.09 PM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55" y="4777274"/>
            <a:ext cx="5449077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18 - Εικόνα" descr="C:\Users\user\AppData\Local\Microsoft\Windows\INetCache\Content.Word\Screenshot 2024-01-16 at 7.52.14 PM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184" y="2833589"/>
            <a:ext cx="6064897" cy="32499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024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5" name="Text 2"/>
          <p:cNvSpPr/>
          <p:nvPr/>
        </p:nvSpPr>
        <p:spPr>
          <a:xfrm>
            <a:off x="2525128" y="148617"/>
            <a:ext cx="9816117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endParaRPr lang="en-US" sz="2400" dirty="0">
              <a:latin typeface="Elephant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09176" y="2537927"/>
            <a:ext cx="6306024" cy="80243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Task 1.4 Creation of a Display campaign</a:t>
            </a:r>
            <a:endParaRPr lang="en-US" dirty="0">
              <a:latin typeface="Elephant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09176" y="1651432"/>
            <a:ext cx="6352813" cy="143726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endParaRPr lang="en-US">
              <a:solidFill>
                <a:srgbClr val="C9C2C0"/>
              </a:solidFill>
              <a:ea typeface="Gelasio" pitchFamily="34" charset="-122"/>
            </a:endParaRPr>
          </a:p>
        </p:txBody>
      </p:sp>
      <p:sp>
        <p:nvSpPr>
          <p:cNvPr id="12" name="Text 9"/>
          <p:cNvSpPr/>
          <p:nvPr/>
        </p:nvSpPr>
        <p:spPr>
          <a:xfrm>
            <a:off x="8191135" y="1274772"/>
            <a:ext cx="5583055" cy="38183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endParaRPr lang="en-US" dirty="0">
              <a:latin typeface="Elephant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8258307" y="1651432"/>
            <a:ext cx="5706324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endParaRPr lang="en-US" dirty="0">
              <a:solidFill>
                <a:srgbClr val="C9C2C0"/>
              </a:solidFill>
              <a:ea typeface="Gelasio" pitchFamily="34" charset="-122"/>
            </a:endParaRPr>
          </a:p>
        </p:txBody>
      </p:sp>
      <p:sp>
        <p:nvSpPr>
          <p:cNvPr id="4" name="Text 10">
            <a:extLst>
              <a:ext uri="{FF2B5EF4-FFF2-40B4-BE49-F238E27FC236}">
                <a16:creationId xmlns:a16="http://schemas.microsoft.com/office/drawing/2014/main" id="{80FC8D1F-83EE-C0F1-35C8-165FF76D92FC}"/>
              </a:ext>
            </a:extLst>
          </p:cNvPr>
          <p:cNvSpPr/>
          <p:nvPr/>
        </p:nvSpPr>
        <p:spPr>
          <a:xfrm>
            <a:off x="1027626" y="3359020"/>
            <a:ext cx="3820001" cy="21273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en-US" dirty="0">
                <a:solidFill>
                  <a:srgbClr val="C9C2C0"/>
                </a:solidFill>
                <a:ea typeface="Gelasio" pitchFamily="34" charset="-122"/>
              </a:rPr>
              <a:t>We created one display campaign for one of our most popular products the “Pandora bracelet sterling silver tree of life”</a:t>
            </a:r>
          </a:p>
        </p:txBody>
      </p:sp>
      <p:pic>
        <p:nvPicPr>
          <p:cNvPr id="19" name="18 - Εικόνα" descr="C:\Users\user\AppData\Local\Microsoft\Windows\INetCache\Content.Word\Screenshot 2024-01-16 at 7.03.07 PM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797" y="680067"/>
            <a:ext cx="5654351" cy="2399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19 - Εικόνα" descr="C:\Users\user\AppData\Local\Microsoft\Windows\INetCache\Content.Word\Screenshot 2024-01-16 at 7.02.49 PM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135" y="3211632"/>
            <a:ext cx="5654351" cy="2088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20 - Εικόνα" descr="C:\Users\user\AppData\Local\Microsoft\Windows\INetCache\Content.Word\Screenshot 2024-01-16 at 7.02.25 PM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457" y="5474070"/>
            <a:ext cx="5635690" cy="2288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370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  <p:sp>
        <p:nvSpPr>
          <p:cNvPr id="5" name="Text 2"/>
          <p:cNvSpPr/>
          <p:nvPr/>
        </p:nvSpPr>
        <p:spPr>
          <a:xfrm>
            <a:off x="7108639" y="355210"/>
            <a:ext cx="6378762" cy="2499598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ts val="6561"/>
              </a:lnSpc>
            </a:pPr>
            <a:r>
              <a:rPr lang="en-US" sz="5200" dirty="0">
                <a:solidFill>
                  <a:srgbClr val="EBCCBB"/>
                </a:solidFill>
                <a:latin typeface="Elephant"/>
                <a:ea typeface="Gelasio"/>
              </a:rPr>
              <a:t>JEWELLERY E-COMMERCE PLATFORM</a:t>
            </a:r>
            <a:endParaRPr lang="en-US" sz="5249" dirty="0">
              <a:latin typeface="Elephant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422839" y="3210018"/>
            <a:ext cx="7750362" cy="456238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1200" u="sng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BUSINESS NAME</a:t>
            </a:r>
            <a:r>
              <a:rPr lang="en-US" sz="1200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: ECLAT JEWELS</a:t>
            </a:r>
          </a:p>
          <a:p>
            <a:pPr marL="0" indent="0">
              <a:lnSpc>
                <a:spcPct val="300000"/>
              </a:lnSpc>
              <a:buNone/>
            </a:pPr>
            <a:r>
              <a:rPr lang="en-US" sz="1200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MEANING: “SHINE” IN FRENCH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1200" u="sng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MISSION:</a:t>
            </a:r>
            <a:r>
              <a:rPr lang="en-US" sz="1200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 PROVIDE A SEAMLESS &amp; ENJOYABLE SHOPPING EXPERIENCE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1200" u="sng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PRODUCTS</a:t>
            </a:r>
            <a:r>
              <a:rPr lang="en-US" sz="1200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: BRACELETS, EARRINGS, RINGS, NECKLACES, CHAINS, WATCHES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1200" u="sng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TARGET AUDIENCE</a:t>
            </a:r>
            <a:r>
              <a:rPr lang="en-US" sz="1200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: WOMEN &amp; MEN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1200" u="sng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MATERIALS</a:t>
            </a:r>
            <a:r>
              <a:rPr lang="en-US" sz="1200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: SILVER, STEEL, CUBIC ZIRCONIAS, CRYSTALS, ETC. </a:t>
            </a:r>
          </a:p>
          <a:p>
            <a:pPr marL="285750" indent="-285750">
              <a:lnSpc>
                <a:spcPts val="2799"/>
              </a:lnSpc>
              <a:buFont typeface="Arial" panose="020B0604020202020204" pitchFamily="34" charset="0"/>
              <a:buChar char="•"/>
            </a:pPr>
            <a:endParaRPr lang="en-US" sz="1750" dirty="0">
              <a:solidFill>
                <a:srgbClr val="C9C2C0"/>
              </a:solidFill>
              <a:latin typeface="Gelasio" pitchFamily="34" charset="0"/>
              <a:ea typeface="Gelasio" pitchFamily="34" charset="-122"/>
            </a:endParaRPr>
          </a:p>
          <a:p>
            <a:pPr marL="0" indent="0">
              <a:lnSpc>
                <a:spcPts val="2799"/>
              </a:lnSpc>
              <a:buNone/>
            </a:pPr>
            <a:endParaRPr lang="en-US" sz="1750" dirty="0">
              <a:solidFill>
                <a:srgbClr val="C9C2C0"/>
              </a:solidFill>
              <a:latin typeface="Gelasio" pitchFamily="34" charset="0"/>
              <a:ea typeface="Gelasio" pitchFamily="34" charset="-122"/>
            </a:endParaRPr>
          </a:p>
          <a:p>
            <a:pPr marL="0" indent="0">
              <a:lnSpc>
                <a:spcPts val="2799"/>
              </a:lnSpc>
              <a:buNone/>
            </a:pPr>
            <a:endParaRPr lang="en-US" sz="1750" dirty="0">
              <a:solidFill>
                <a:srgbClr val="C9C2C0"/>
              </a:solidFill>
              <a:latin typeface="Gelasio" pitchFamily="34" charset="0"/>
              <a:ea typeface="Gelasio" pitchFamily="34" charset="-122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E0319288-B914-3AD8-B9CD-AF6B9B999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8458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B52FD-F812-0ABF-2DFC-67684C341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3EF5C4F8-EDF9-F2EA-8E44-3D6D9635DAD7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31BCBBC9-BCF0-4870-7AD2-AEE71947CD79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0E1B2E97-AD48-04F1-C15F-C5FD9A0A7C91}"/>
              </a:ext>
            </a:extLst>
          </p:cNvPr>
          <p:cNvSpPr/>
          <p:nvPr/>
        </p:nvSpPr>
        <p:spPr>
          <a:xfrm>
            <a:off x="456021" y="392841"/>
            <a:ext cx="10504671" cy="6428289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 algn="ctr">
              <a:lnSpc>
                <a:spcPts val="5468"/>
              </a:lnSpc>
            </a:pPr>
            <a:r>
              <a:rPr lang="en-US" sz="4400" dirty="0">
                <a:solidFill>
                  <a:srgbClr val="EBCCBB"/>
                </a:solidFill>
                <a:latin typeface="Elephant" pitchFamily="18" charset="0"/>
                <a:ea typeface="Gelasio"/>
              </a:rPr>
              <a:t>PPC STRATEGY PLAN</a:t>
            </a:r>
          </a:p>
          <a:p>
            <a:pPr>
              <a:lnSpc>
                <a:spcPts val="5468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rgbClr val="EBCCBB"/>
                </a:solidFill>
                <a:ea typeface="Gelasio"/>
                <a:cs typeface="Calibri"/>
              </a:rPr>
              <a:t> Define our goals (brand awareness, increase sales)</a:t>
            </a:r>
          </a:p>
          <a:p>
            <a:pPr>
              <a:lnSpc>
                <a:spcPts val="5468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rgbClr val="EBCCBB"/>
                </a:solidFill>
                <a:ea typeface="Gelasio"/>
                <a:cs typeface="Calibri"/>
              </a:rPr>
              <a:t>Understand the target audience( analyze demographics, online behavior , interests)</a:t>
            </a:r>
          </a:p>
          <a:p>
            <a:pPr>
              <a:lnSpc>
                <a:spcPts val="5468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rgbClr val="EBCCBB"/>
                </a:solidFill>
                <a:ea typeface="Gelasio"/>
                <a:cs typeface="Calibri"/>
              </a:rPr>
              <a:t>Keyword research (Google ads keyword planner)</a:t>
            </a:r>
          </a:p>
          <a:p>
            <a:pPr>
              <a:lnSpc>
                <a:spcPts val="5468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rgbClr val="EBCCBB"/>
                </a:solidFill>
                <a:ea typeface="Gelasio"/>
                <a:cs typeface="Calibri"/>
              </a:rPr>
              <a:t>Competitor analysis (find weaknesses and opportunities)</a:t>
            </a:r>
          </a:p>
          <a:p>
            <a:pPr>
              <a:lnSpc>
                <a:spcPts val="5468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rgbClr val="EBCCBB"/>
                </a:solidFill>
                <a:ea typeface="Gelasio"/>
                <a:cs typeface="Calibri"/>
              </a:rPr>
              <a:t>Budget allocation (set a realistic budget for our campaign)</a:t>
            </a:r>
          </a:p>
          <a:p>
            <a:pPr>
              <a:lnSpc>
                <a:spcPts val="5468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rgbClr val="EBCCBB"/>
                </a:solidFill>
                <a:ea typeface="Gelasio"/>
                <a:cs typeface="Calibri"/>
              </a:rPr>
              <a:t>Campaign structure (define the ad groups)</a:t>
            </a:r>
          </a:p>
          <a:p>
            <a:pPr>
              <a:lnSpc>
                <a:spcPts val="5468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rgbClr val="EBCCBB"/>
                </a:solidFill>
                <a:ea typeface="Gelasio"/>
                <a:cs typeface="Calibri"/>
              </a:rPr>
              <a:t>Ad creation (wrote headlines, descriptions, call to action)</a:t>
            </a:r>
          </a:p>
          <a:p>
            <a:pPr>
              <a:lnSpc>
                <a:spcPts val="5468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rgbClr val="EBCCBB"/>
                </a:solidFill>
                <a:ea typeface="Gelasio"/>
                <a:cs typeface="Calibri"/>
              </a:rPr>
              <a:t>Landing page optimization (landing pages linked to our ads are user-friendly)</a:t>
            </a:r>
          </a:p>
          <a:p>
            <a:pPr>
              <a:lnSpc>
                <a:spcPts val="5468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rgbClr val="EBCCBB"/>
                </a:solidFill>
                <a:ea typeface="Gelasio"/>
                <a:cs typeface="Calibri"/>
              </a:rPr>
              <a:t>Use analytics ( monitor our campaign’s performance)</a:t>
            </a:r>
          </a:p>
          <a:p>
            <a:pPr>
              <a:lnSpc>
                <a:spcPts val="5468"/>
              </a:lnSpc>
              <a:buFont typeface="Arial" pitchFamily="34" charset="0"/>
              <a:buChar char="•"/>
            </a:pPr>
            <a:endParaRPr lang="en-US" sz="2000" dirty="0">
              <a:solidFill>
                <a:srgbClr val="EBCCBB"/>
              </a:solidFill>
              <a:ea typeface="Gelasio"/>
              <a:cs typeface="Calibri"/>
            </a:endParaRPr>
          </a:p>
          <a:p>
            <a:pPr>
              <a:lnSpc>
                <a:spcPts val="5468"/>
              </a:lnSpc>
              <a:buFont typeface="Arial" pitchFamily="34" charset="0"/>
              <a:buChar char="•"/>
            </a:pPr>
            <a:endParaRPr lang="en-US" sz="2000" dirty="0">
              <a:solidFill>
                <a:srgbClr val="EBCCBB"/>
              </a:solidFill>
              <a:ea typeface="Gelasio"/>
              <a:cs typeface="Calibri"/>
            </a:endParaRPr>
          </a:p>
          <a:p>
            <a:pPr>
              <a:lnSpc>
                <a:spcPts val="5468"/>
              </a:lnSpc>
              <a:buFont typeface="Arial" pitchFamily="34" charset="0"/>
              <a:buChar char="•"/>
            </a:pPr>
            <a:endParaRPr lang="en-US" sz="2000" dirty="0">
              <a:solidFill>
                <a:srgbClr val="EBCCBB"/>
              </a:solidFill>
              <a:ea typeface="Gelasio"/>
              <a:cs typeface="Calibri"/>
            </a:endParaRPr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41B216E2-631C-7BF1-8A5D-BF646275B05F}"/>
              </a:ext>
            </a:extLst>
          </p:cNvPr>
          <p:cNvSpPr/>
          <p:nvPr/>
        </p:nvSpPr>
        <p:spPr>
          <a:xfrm>
            <a:off x="8537256" y="5008455"/>
            <a:ext cx="4055150" cy="210438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ts val="2799"/>
              </a:lnSpc>
              <a:buNone/>
            </a:pPr>
            <a:endParaRPr lang="en-US">
              <a:solidFill>
                <a:srgbClr val="C9C2C0"/>
              </a:solidFill>
              <a:ea typeface="Gelasio" pitchFamily="34" charset="-122"/>
              <a:cs typeface="Calibri"/>
            </a:endParaRPr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BC8576E6-7B34-2983-C000-4CA6710C8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9187" y="0"/>
            <a:ext cx="5003702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25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-1849486" y="0"/>
            <a:ext cx="17067811" cy="8229600"/>
          </a:xfrm>
          <a:prstGeom prst="rect">
            <a:avLst/>
          </a:prstGeom>
          <a:solidFill>
            <a:srgbClr val="464342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090" y="0"/>
            <a:ext cx="5486400" cy="82296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319598" y="3940233"/>
            <a:ext cx="7477601" cy="3574538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r>
              <a:rPr lang="en-US">
                <a:solidFill>
                  <a:srgbClr val="C9C2C0"/>
                </a:solidFill>
                <a:ea typeface="+mn-lt"/>
                <a:cs typeface="+mn-lt"/>
              </a:rPr>
              <a:t> </a:t>
            </a:r>
            <a:endParaRPr lang="el-GR">
              <a:ea typeface="+mn-lt"/>
              <a:cs typeface="+mn-lt"/>
            </a:endParaRP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AA527365-663E-B480-AA9A-FF30A778481A}"/>
              </a:ext>
            </a:extLst>
          </p:cNvPr>
          <p:cNvSpPr/>
          <p:nvPr/>
        </p:nvSpPr>
        <p:spPr>
          <a:xfrm>
            <a:off x="6681687" y="668751"/>
            <a:ext cx="7765111" cy="215348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320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SEO PERFORMANCE ANALYSIS FOR COMPETITORS’ WEBSITES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44782" y="3504578"/>
            <a:ext cx="703256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 on our keyword research, SEO and competitor analysis we found that our basic competitors are: </a:t>
            </a: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thebrandstore.gr, athinajewellers.gr, acrystalworld.gr, e-dazz.gr, antwnakakis.gr.</a:t>
            </a:r>
            <a:endParaRPr lang="el-GR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Through the Lighthouse Chrome extension we conduct SEO performance analysis about each of our competitors’ websites, so we can compare the results to ours.</a:t>
            </a:r>
            <a:endParaRPr lang="el-GR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  <p:sp>
        <p:nvSpPr>
          <p:cNvPr id="5" name="Text 2"/>
          <p:cNvSpPr/>
          <p:nvPr/>
        </p:nvSpPr>
        <p:spPr>
          <a:xfrm flipV="1">
            <a:off x="5351353" y="750686"/>
            <a:ext cx="2119205" cy="129424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4694"/>
              </a:lnSpc>
              <a:buNone/>
            </a:pPr>
            <a:endParaRPr lang="en-US" sz="2800">
              <a:latin typeface="Elephant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8022" y="1014153"/>
            <a:ext cx="4804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2">
                    <a:lumMod val="40000"/>
                    <a:lumOff val="60000"/>
                  </a:schemeClr>
                </a:solidFill>
                <a:latin typeface="Elephant" panose="02020904090505020303" pitchFamily="18" charset="0"/>
              </a:rPr>
              <a:t>Thebrandstore.gr</a:t>
            </a:r>
            <a:endParaRPr lang="el-GR" sz="280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22" y="2148325"/>
            <a:ext cx="7498080" cy="18215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5018" y="4937760"/>
            <a:ext cx="4555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2">
                    <a:lumMod val="40000"/>
                    <a:lumOff val="60000"/>
                  </a:schemeClr>
                </a:solidFill>
                <a:latin typeface="Elephant" panose="02020904090505020303" pitchFamily="18" charset="0"/>
              </a:rPr>
              <a:t>Athinajewellers.gr</a:t>
            </a:r>
            <a:endParaRPr lang="el-GR" sz="280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851" y="5669280"/>
            <a:ext cx="7262696" cy="193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63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  <p:sp>
        <p:nvSpPr>
          <p:cNvPr id="5" name="Text 2"/>
          <p:cNvSpPr/>
          <p:nvPr/>
        </p:nvSpPr>
        <p:spPr>
          <a:xfrm flipV="1">
            <a:off x="5351353" y="750686"/>
            <a:ext cx="2119205" cy="129424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4694"/>
              </a:lnSpc>
              <a:buNone/>
            </a:pPr>
            <a:endParaRPr lang="en-US" sz="2800">
              <a:latin typeface="Elephant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8022" y="1014153"/>
            <a:ext cx="4804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2">
                    <a:lumMod val="40000"/>
                    <a:lumOff val="60000"/>
                  </a:schemeClr>
                </a:solidFill>
                <a:latin typeface="Elephant" panose="02020904090505020303" pitchFamily="18" charset="0"/>
              </a:rPr>
              <a:t>Acrystalworld.gr</a:t>
            </a:r>
            <a:endParaRPr lang="el-GR" sz="280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5978" y="4852710"/>
            <a:ext cx="4555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2">
                    <a:lumMod val="40000"/>
                    <a:lumOff val="60000"/>
                  </a:schemeClr>
                </a:solidFill>
                <a:latin typeface="Elephant" panose="02020904090505020303" pitchFamily="18" charset="0"/>
              </a:rPr>
              <a:t>E-dazz.gr</a:t>
            </a:r>
            <a:endParaRPr lang="el-GR" sz="280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22" y="2191676"/>
            <a:ext cx="6679359" cy="1762298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022" y="5652656"/>
            <a:ext cx="6672536" cy="18121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892145" y="3076218"/>
            <a:ext cx="3458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2">
                    <a:lumMod val="40000"/>
                    <a:lumOff val="60000"/>
                  </a:schemeClr>
                </a:solidFill>
                <a:latin typeface="Elephant" panose="02020904090505020303" pitchFamily="18" charset="0"/>
              </a:rPr>
              <a:t>Antwnakakis.gr</a:t>
            </a:r>
            <a:endParaRPr lang="el-GR" sz="280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Εικόνα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611" y="4047451"/>
            <a:ext cx="6219023" cy="133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4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-1849486" y="0"/>
            <a:ext cx="17067811" cy="8229600"/>
          </a:xfrm>
          <a:prstGeom prst="rect">
            <a:avLst/>
          </a:prstGeom>
          <a:solidFill>
            <a:srgbClr val="464342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090" y="0"/>
            <a:ext cx="5486400" cy="82296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319598" y="3940233"/>
            <a:ext cx="7477601" cy="3574538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r>
              <a:rPr lang="en-US">
                <a:solidFill>
                  <a:srgbClr val="C9C2C0"/>
                </a:solidFill>
                <a:ea typeface="+mn-lt"/>
                <a:cs typeface="+mn-lt"/>
              </a:rPr>
              <a:t> </a:t>
            </a:r>
            <a:endParaRPr lang="el-GR">
              <a:ea typeface="+mn-lt"/>
              <a:cs typeface="+mn-lt"/>
            </a:endParaRP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AA527365-663E-B480-AA9A-FF30A778481A}"/>
              </a:ext>
            </a:extLst>
          </p:cNvPr>
          <p:cNvSpPr/>
          <p:nvPr/>
        </p:nvSpPr>
        <p:spPr>
          <a:xfrm>
            <a:off x="6457752" y="538123"/>
            <a:ext cx="7494522" cy="215348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320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SEO AND PERFORMANCE TESTING FOR OUR WEBSITE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00104" y="3685093"/>
            <a:ext cx="7032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/>
          </a:p>
        </p:txBody>
      </p:sp>
      <p:sp>
        <p:nvSpPr>
          <p:cNvPr id="9" name="TextBox 8"/>
          <p:cNvSpPr txBox="1"/>
          <p:nvPr/>
        </p:nvSpPr>
        <p:spPr>
          <a:xfrm>
            <a:off x="6686409" y="2681524"/>
            <a:ext cx="70325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our website we also conduct SEO and performance testing through the Lighthouse Chrome extension and we came up with the following results:</a:t>
            </a:r>
            <a:endParaRPr lang="el-GR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percentage of our website’s performance is about 60%,</a:t>
            </a:r>
            <a:endParaRPr lang="el-GR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percentage of accessibility is about 77%,</a:t>
            </a:r>
            <a:endParaRPr lang="el-GR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percentage of best practices is about 100% and</a:t>
            </a:r>
            <a:endParaRPr lang="el-GR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percentage of SEO is about 93%.</a:t>
            </a:r>
            <a:endParaRPr lang="el-GR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Εικόνα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82" y="6496279"/>
            <a:ext cx="7252398" cy="116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94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014937" y="396830"/>
            <a:ext cx="6605987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280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DESKTOP VS MOBILE PERFORMANCE SCORES</a:t>
            </a:r>
            <a:endParaRPr lang="en-US" sz="2800">
              <a:latin typeface="Elephant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4139266" y="1961689"/>
            <a:ext cx="2489745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734"/>
              </a:lnSpc>
            </a:pPr>
            <a:r>
              <a:rPr lang="en-US">
                <a:solidFill>
                  <a:schemeClr val="accent2">
                    <a:lumMod val="40000"/>
                    <a:lumOff val="60000"/>
                  </a:schemeClr>
                </a:solidFill>
                <a:latin typeface="Elephant" pitchFamily="18" charset="0"/>
                <a:ea typeface="Gelasio" pitchFamily="34" charset="-122"/>
              </a:rPr>
              <a:t>MOBILES</a:t>
            </a:r>
            <a:endParaRPr lang="en-US">
              <a:solidFill>
                <a:schemeClr val="accent2">
                  <a:lumMod val="40000"/>
                  <a:lumOff val="60000"/>
                </a:schemeClr>
              </a:solidFill>
              <a:latin typeface="Elephant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212913" y="3629025"/>
            <a:ext cx="3820001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endParaRPr lang="en-US" sz="1750">
              <a:solidFill>
                <a:schemeClr val="bg1"/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9977199" y="3148608"/>
            <a:ext cx="259080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endParaRPr lang="en-US">
              <a:latin typeface="Elephant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9977199" y="3629025"/>
            <a:ext cx="3820001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5" name="Text 12"/>
          <p:cNvSpPr/>
          <p:nvPr/>
        </p:nvSpPr>
        <p:spPr>
          <a:xfrm>
            <a:off x="4649272" y="5132665"/>
            <a:ext cx="18288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endParaRPr lang="en-US" sz="2624"/>
          </a:p>
        </p:txBody>
      </p:sp>
      <p:sp>
        <p:nvSpPr>
          <p:cNvPr id="16" name="Text 13"/>
          <p:cNvSpPr/>
          <p:nvPr/>
        </p:nvSpPr>
        <p:spPr>
          <a:xfrm>
            <a:off x="5212913" y="5167313"/>
            <a:ext cx="387858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endParaRPr lang="en-US">
              <a:latin typeface="Elephant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5212913" y="5647730"/>
            <a:ext cx="8584287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8" name="Text 8"/>
          <p:cNvSpPr/>
          <p:nvPr/>
        </p:nvSpPr>
        <p:spPr>
          <a:xfrm>
            <a:off x="9409748" y="3113961"/>
            <a:ext cx="415896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endParaRPr lang="en-US" sz="2624"/>
          </a:p>
        </p:txBody>
      </p:sp>
      <p:pic>
        <p:nvPicPr>
          <p:cNvPr id="20" name="Εικόνα 1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192" y="2789047"/>
            <a:ext cx="6717072" cy="22715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142686" y="5466014"/>
            <a:ext cx="1759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2">
                    <a:lumMod val="40000"/>
                    <a:lumOff val="60000"/>
                  </a:schemeClr>
                </a:solidFill>
                <a:latin typeface="Elephant" panose="02020904090505020303" pitchFamily="18" charset="0"/>
              </a:rPr>
              <a:t>DESKTOP</a:t>
            </a:r>
            <a:endParaRPr lang="el-GR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2" name="Εικόνα 2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686" y="6002064"/>
            <a:ext cx="6708137" cy="183134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  <p:sp>
        <p:nvSpPr>
          <p:cNvPr id="4" name="Text 2"/>
          <p:cNvSpPr/>
          <p:nvPr/>
        </p:nvSpPr>
        <p:spPr>
          <a:xfrm>
            <a:off x="4594581" y="687975"/>
            <a:ext cx="581406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3600">
                <a:solidFill>
                  <a:srgbClr val="EBCCBB"/>
                </a:solidFill>
                <a:latin typeface="Elephant" pitchFamily="18" charset="0"/>
                <a:ea typeface="Gelasio" pitchFamily="34" charset="-122"/>
                <a:cs typeface="Gelasio" pitchFamily="34" charset="-120"/>
              </a:rPr>
              <a:t>PERFORMANCE</a:t>
            </a:r>
            <a:endParaRPr lang="en-US" sz="3600">
              <a:latin typeface="Elephant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927273" y="2728747"/>
            <a:ext cx="5166122" cy="1742811"/>
          </a:xfrm>
          <a:prstGeom prst="roundRect">
            <a:avLst>
              <a:gd name="adj" fmla="val 8151"/>
            </a:avLst>
          </a:prstGeom>
          <a:solidFill>
            <a:srgbClr val="393636"/>
          </a:solidFill>
          <a:ln/>
        </p:spPr>
      </p:sp>
      <p:sp>
        <p:nvSpPr>
          <p:cNvPr id="6" name="Text 4"/>
          <p:cNvSpPr/>
          <p:nvPr/>
        </p:nvSpPr>
        <p:spPr>
          <a:xfrm>
            <a:off x="1287639" y="2826988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000">
                <a:solidFill>
                  <a:srgbClr val="EBCCBB"/>
                </a:solidFill>
                <a:latin typeface="Elephant" pitchFamily="18" charset="0"/>
                <a:ea typeface="Gelasio" pitchFamily="34" charset="-122"/>
                <a:cs typeface="Gelasio" pitchFamily="34" charset="-120"/>
              </a:rPr>
              <a:t>Largest </a:t>
            </a:r>
            <a:r>
              <a:rPr lang="en-US" sz="2000" err="1">
                <a:solidFill>
                  <a:srgbClr val="EBCCBB"/>
                </a:solidFill>
                <a:latin typeface="Elephant" pitchFamily="18" charset="0"/>
                <a:ea typeface="Gelasio" pitchFamily="34" charset="-122"/>
                <a:cs typeface="Gelasio" pitchFamily="34" charset="-120"/>
              </a:rPr>
              <a:t>Contentful</a:t>
            </a:r>
            <a:r>
              <a:rPr lang="en-US" sz="2000">
                <a:solidFill>
                  <a:srgbClr val="EBCCBB"/>
                </a:solidFill>
                <a:latin typeface="Elephant" pitchFamily="18" charset="0"/>
                <a:ea typeface="Gelasio" pitchFamily="34" charset="-122"/>
                <a:cs typeface="Gelasio" pitchFamily="34" charset="-120"/>
              </a:rPr>
              <a:t> Paint (LCP)</a:t>
            </a:r>
          </a:p>
          <a:p>
            <a:pPr marL="0" indent="0">
              <a:lnSpc>
                <a:spcPts val="2734"/>
              </a:lnSpc>
              <a:buNone/>
            </a:pPr>
            <a:endParaRPr lang="en-US" sz="2000">
              <a:solidFill>
                <a:srgbClr val="EBCCBB"/>
              </a:solidFill>
              <a:latin typeface="Times New Roman" panose="02020603050405020304" pitchFamily="18" charset="0"/>
              <a:ea typeface="Gelasio" pitchFamily="34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2734"/>
              </a:lnSpc>
              <a:buNone/>
            </a:pPr>
            <a:endParaRPr lang="en-US" sz="2000">
              <a:latin typeface="Elephant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2121216" y="3214969"/>
            <a:ext cx="4721781" cy="11551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7287339" y="2781268"/>
            <a:ext cx="5166122" cy="1635562"/>
          </a:xfrm>
          <a:prstGeom prst="roundRect">
            <a:avLst>
              <a:gd name="adj" fmla="val 8151"/>
            </a:avLst>
          </a:prstGeom>
          <a:solidFill>
            <a:srgbClr val="393636"/>
          </a:solidFill>
          <a:ln/>
        </p:spPr>
      </p:sp>
      <p:sp>
        <p:nvSpPr>
          <p:cNvPr id="9" name="Text 7"/>
          <p:cNvSpPr/>
          <p:nvPr/>
        </p:nvSpPr>
        <p:spPr>
          <a:xfrm>
            <a:off x="7923289" y="2822925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734"/>
              </a:lnSpc>
            </a:pPr>
            <a:r>
              <a:rPr lang="en-US" sz="200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Cumulative Layout Shift (CLS)</a:t>
            </a:r>
            <a:endParaRPr lang="en-US" sz="2000">
              <a:latin typeface="Elephant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648455" y="3183453"/>
            <a:ext cx="4721781" cy="116895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CLS i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a user-centric metric for measuring visual stability and helps us quantify how often users experience unexpected layout shifts is 0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.</a:t>
            </a:r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927649" y="4673465"/>
            <a:ext cx="5166122" cy="2132454"/>
          </a:xfrm>
          <a:prstGeom prst="roundRect">
            <a:avLst>
              <a:gd name="adj" fmla="val 6696"/>
            </a:avLst>
          </a:prstGeom>
          <a:solidFill>
            <a:srgbClr val="393636"/>
          </a:solidFill>
          <a:ln/>
        </p:spPr>
      </p:sp>
      <p:sp>
        <p:nvSpPr>
          <p:cNvPr id="12" name="Text 10"/>
          <p:cNvSpPr/>
          <p:nvPr/>
        </p:nvSpPr>
        <p:spPr>
          <a:xfrm>
            <a:off x="2260162" y="4750714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00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Solutions for LCP</a:t>
            </a:r>
            <a:endParaRPr lang="en-US" sz="2000">
              <a:latin typeface="Elephant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1104931" y="5187838"/>
            <a:ext cx="5166122" cy="1420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285750" indent="-285750">
              <a:lnSpc>
                <a:spcPts val="2799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O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ptimization of Render-blocking resources</a:t>
            </a:r>
          </a:p>
          <a:p>
            <a:pPr marL="285750" indent="-285750">
              <a:lnSpc>
                <a:spcPts val="2799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Calibri" pitchFamily="34" charset="0"/>
                <a:ea typeface="Gelasio" pitchFamily="34" charset="-122"/>
                <a:cs typeface="Calibri" pitchFamily="34" charset="0"/>
              </a:rPr>
              <a:t> 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of smaller images through tools such as </a:t>
            </a:r>
            <a:r>
              <a:rPr lang="en-US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tinypng</a:t>
            </a:r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2799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Reduction of unused CSS and JavaScript</a:t>
            </a:r>
          </a:p>
        </p:txBody>
      </p:sp>
      <p:sp>
        <p:nvSpPr>
          <p:cNvPr id="15" name="Text 13"/>
          <p:cNvSpPr/>
          <p:nvPr/>
        </p:nvSpPr>
        <p:spPr>
          <a:xfrm>
            <a:off x="7648456" y="4716024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endParaRPr lang="en-US" sz="2000">
              <a:latin typeface="Elephant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503411" y="5125024"/>
            <a:ext cx="5088995" cy="14834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/>
          </a:p>
        </p:txBody>
      </p:sp>
      <p:sp>
        <p:nvSpPr>
          <p:cNvPr id="17" name="TextBox 16"/>
          <p:cNvSpPr txBox="1"/>
          <p:nvPr/>
        </p:nvSpPr>
        <p:spPr>
          <a:xfrm>
            <a:off x="1105943" y="3266618"/>
            <a:ext cx="4815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LCP metric reports the render time of the largest image or text block visible within the viewport and shows the speed of the page’s loading is 3 seconds.</a:t>
            </a:r>
            <a:endParaRPr lang="el-GR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Εικόνα 1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799" y="4675328"/>
            <a:ext cx="5274310" cy="201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60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  <p:sp>
        <p:nvSpPr>
          <p:cNvPr id="4" name="Text 2"/>
          <p:cNvSpPr/>
          <p:nvPr/>
        </p:nvSpPr>
        <p:spPr>
          <a:xfrm>
            <a:off x="4734540" y="725297"/>
            <a:ext cx="581406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360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ACCESSIBILITY</a:t>
            </a:r>
            <a:endParaRPr lang="en-US" sz="3600">
              <a:latin typeface="Elephant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048351" y="2779797"/>
            <a:ext cx="5166122" cy="1635562"/>
          </a:xfrm>
          <a:prstGeom prst="roundRect">
            <a:avLst>
              <a:gd name="adj" fmla="val 8151"/>
            </a:avLst>
          </a:prstGeom>
          <a:solidFill>
            <a:srgbClr val="393636"/>
          </a:solidFill>
          <a:ln/>
        </p:spPr>
      </p:sp>
      <p:sp>
        <p:nvSpPr>
          <p:cNvPr id="6" name="Text 4"/>
          <p:cNvSpPr/>
          <p:nvPr/>
        </p:nvSpPr>
        <p:spPr>
          <a:xfrm>
            <a:off x="2192708" y="2808327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endParaRPr lang="en-US" sz="2000">
              <a:latin typeface="Elephant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2121216" y="2822925"/>
            <a:ext cx="4721781" cy="154718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P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roviding accessible names for buttons that appear in our page using attributes like </a:t>
            </a:r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aria-label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ensuring the button text is descriptive and meaningful</a:t>
            </a:r>
          </a:p>
        </p:txBody>
      </p:sp>
      <p:sp>
        <p:nvSpPr>
          <p:cNvPr id="8" name="Shape 6"/>
          <p:cNvSpPr/>
          <p:nvPr/>
        </p:nvSpPr>
        <p:spPr>
          <a:xfrm>
            <a:off x="7426285" y="2784732"/>
            <a:ext cx="5166122" cy="1635562"/>
          </a:xfrm>
          <a:prstGeom prst="roundRect">
            <a:avLst>
              <a:gd name="adj" fmla="val 8151"/>
            </a:avLst>
          </a:prstGeom>
          <a:solidFill>
            <a:srgbClr val="393636"/>
          </a:solidFill>
          <a:ln/>
        </p:spPr>
      </p:sp>
      <p:sp>
        <p:nvSpPr>
          <p:cNvPr id="9" name="Text 7"/>
          <p:cNvSpPr/>
          <p:nvPr/>
        </p:nvSpPr>
        <p:spPr>
          <a:xfrm>
            <a:off x="7503411" y="2822925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734"/>
              </a:lnSpc>
            </a:pPr>
            <a:endParaRPr lang="en-US" sz="2000">
              <a:latin typeface="Elephant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648455" y="2822925"/>
            <a:ext cx="4721781" cy="152948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U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pgrading links’ accessibility by using descriptive and meaningful text for links, avoiding generic phrases like "click here." </a:t>
            </a:r>
            <a:endParaRPr lang="en-US" sz="175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2037992" y="4617481"/>
            <a:ext cx="5166122" cy="1990963"/>
          </a:xfrm>
          <a:prstGeom prst="roundRect">
            <a:avLst>
              <a:gd name="adj" fmla="val 6696"/>
            </a:avLst>
          </a:prstGeom>
          <a:solidFill>
            <a:srgbClr val="393636"/>
          </a:solidFill>
          <a:ln/>
        </p:spPr>
      </p:sp>
      <p:sp>
        <p:nvSpPr>
          <p:cNvPr id="12" name="Text 10"/>
          <p:cNvSpPr/>
          <p:nvPr/>
        </p:nvSpPr>
        <p:spPr>
          <a:xfrm>
            <a:off x="2260162" y="4750714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endParaRPr lang="en-US" sz="2000">
              <a:latin typeface="Elephant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2192708" y="4750714"/>
            <a:ext cx="4721781" cy="185773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R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eviewing Viewport Meta Tag by checking the </a:t>
            </a:r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&lt;meta name="viewport"&gt;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tag and [user-scalable="no"] to ensure they are necessary, allowing users to zoom (if needed) and avoiding unnecessary restrictions</a:t>
            </a:r>
          </a:p>
        </p:txBody>
      </p:sp>
      <p:sp>
        <p:nvSpPr>
          <p:cNvPr id="14" name="Shape 12"/>
          <p:cNvSpPr/>
          <p:nvPr/>
        </p:nvSpPr>
        <p:spPr>
          <a:xfrm>
            <a:off x="7426285" y="4617482"/>
            <a:ext cx="5166122" cy="1990963"/>
          </a:xfrm>
          <a:prstGeom prst="roundRect">
            <a:avLst>
              <a:gd name="adj" fmla="val 6696"/>
            </a:avLst>
          </a:prstGeom>
          <a:solidFill>
            <a:srgbClr val="393636"/>
          </a:solidFill>
          <a:ln/>
        </p:spPr>
      </p:sp>
      <p:sp>
        <p:nvSpPr>
          <p:cNvPr id="15" name="Text 13"/>
          <p:cNvSpPr/>
          <p:nvPr/>
        </p:nvSpPr>
        <p:spPr>
          <a:xfrm>
            <a:off x="7648456" y="4716024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endParaRPr lang="en-US" sz="2000">
              <a:latin typeface="Elephant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648456" y="4716024"/>
            <a:ext cx="4721781" cy="189241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E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nhancing the color contrast between background and foreground elements to meet accessibility standards and ensuring that the text is easily readable. </a:t>
            </a:r>
            <a:endParaRPr lang="en-US" sz="175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921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  <p:sp>
        <p:nvSpPr>
          <p:cNvPr id="4" name="Text 2"/>
          <p:cNvSpPr/>
          <p:nvPr/>
        </p:nvSpPr>
        <p:spPr>
          <a:xfrm>
            <a:off x="3371134" y="2136596"/>
            <a:ext cx="1479497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3600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SEO</a:t>
            </a:r>
            <a:endParaRPr lang="en-US" sz="3600" dirty="0">
              <a:latin typeface="Elephant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2192708" y="2808327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endParaRPr lang="en-US" sz="2000">
              <a:latin typeface="Elephant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2121216" y="2822925"/>
            <a:ext cx="4721781" cy="154718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503411" y="2822925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734"/>
              </a:lnSpc>
            </a:pPr>
            <a:endParaRPr lang="en-US" sz="2000">
              <a:latin typeface="Elephant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648455" y="2822925"/>
            <a:ext cx="4721781" cy="152948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endParaRPr lang="en-US" sz="175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2260162" y="4750714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endParaRPr lang="en-US" sz="2000">
              <a:latin typeface="Elephant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2192708" y="4750714"/>
            <a:ext cx="4721781" cy="185773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588648" y="3186200"/>
            <a:ext cx="7652008" cy="1229198"/>
          </a:xfrm>
          <a:prstGeom prst="roundRect">
            <a:avLst>
              <a:gd name="adj" fmla="val 6696"/>
            </a:avLst>
          </a:prstGeom>
          <a:solidFill>
            <a:srgbClr val="393636"/>
          </a:solidFill>
          <a:ln/>
        </p:spPr>
      </p:sp>
      <p:sp>
        <p:nvSpPr>
          <p:cNvPr id="15" name="Text 13"/>
          <p:cNvSpPr/>
          <p:nvPr/>
        </p:nvSpPr>
        <p:spPr>
          <a:xfrm>
            <a:off x="7648456" y="4716024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endParaRPr lang="en-US" sz="2000">
              <a:latin typeface="Elephant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648456" y="4716024"/>
            <a:ext cx="4721781" cy="189241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endParaRPr lang="en-US" sz="175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8955" y="3429076"/>
            <a:ext cx="7381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Upgrading link crawlability by using standard HTML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&lt;a&gt;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tags and avoiding elements that hinder crawlers, such as JavaScript to make the links crawlable.</a:t>
            </a:r>
            <a:endParaRPr lang="el-G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C55761AE-DBC4-748E-65E3-C2BD1D4E2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385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649418" y="732732"/>
            <a:ext cx="6605987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2800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MOBILE FRIENDLINESS</a:t>
            </a:r>
            <a:endParaRPr lang="en-US" sz="2800" dirty="0">
              <a:latin typeface="Elephant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4570250" y="2130423"/>
            <a:ext cx="9022586" cy="154459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285750" indent="-285750">
              <a:lnSpc>
                <a:spcPts val="2734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viewport configured correctly</a:t>
            </a:r>
          </a:p>
          <a:p>
            <a:pPr marL="285750" indent="-285750">
              <a:lnSpc>
                <a:spcPts val="2734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page’s content fits device width</a:t>
            </a:r>
          </a:p>
          <a:p>
            <a:pPr marL="285750" indent="-285750">
              <a:lnSpc>
                <a:spcPts val="2734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text on the page is readable </a:t>
            </a:r>
          </a:p>
          <a:p>
            <a:pPr marL="285750" indent="-285750">
              <a:lnSpc>
                <a:spcPts val="2734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links and tap targets are sufficiently large and touch-friendly.</a:t>
            </a:r>
            <a:endParaRPr lang="el-GR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2734"/>
              </a:lnSpc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212913" y="3629025"/>
            <a:ext cx="3820001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endParaRPr lang="en-US" sz="1750">
              <a:solidFill>
                <a:schemeClr val="bg1"/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9977199" y="3148608"/>
            <a:ext cx="259080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endParaRPr lang="en-US">
              <a:latin typeface="Elephant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9977199" y="3629025"/>
            <a:ext cx="3820001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5" name="Text 12"/>
          <p:cNvSpPr/>
          <p:nvPr/>
        </p:nvSpPr>
        <p:spPr>
          <a:xfrm>
            <a:off x="4649272" y="5132665"/>
            <a:ext cx="18288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endParaRPr lang="en-US" sz="2624"/>
          </a:p>
        </p:txBody>
      </p:sp>
      <p:sp>
        <p:nvSpPr>
          <p:cNvPr id="16" name="Text 13"/>
          <p:cNvSpPr/>
          <p:nvPr/>
        </p:nvSpPr>
        <p:spPr>
          <a:xfrm>
            <a:off x="5212913" y="5167313"/>
            <a:ext cx="387858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endParaRPr lang="en-US">
              <a:latin typeface="Elephant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5212913" y="5647730"/>
            <a:ext cx="8584287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8" name="Text 8"/>
          <p:cNvSpPr/>
          <p:nvPr/>
        </p:nvSpPr>
        <p:spPr>
          <a:xfrm>
            <a:off x="9409748" y="3113961"/>
            <a:ext cx="415896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endParaRPr lang="en-US" sz="2624"/>
          </a:p>
        </p:txBody>
      </p:sp>
      <p:pic>
        <p:nvPicPr>
          <p:cNvPr id="19" name="Εικόνα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45" y="4520285"/>
            <a:ext cx="5274310" cy="314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16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-2" y="0"/>
            <a:ext cx="14630400" cy="8229599"/>
          </a:xfrm>
          <a:prstGeom prst="rect">
            <a:avLst/>
          </a:prstGeom>
          <a:solidFill>
            <a:srgbClr val="464342"/>
          </a:solidFill>
          <a:ln/>
        </p:spPr>
        <p:txBody>
          <a:bodyPr/>
          <a:lstStyle/>
          <a:p>
            <a:endParaRPr lang="el-GR" sz="1800" dirty="0">
              <a:solidFill>
                <a:srgbClr val="EBCCBB"/>
              </a:solidFill>
              <a:ea typeface="Gelasio" pitchFamily="34" charset="-122"/>
            </a:endParaRPr>
          </a:p>
        </p:txBody>
      </p:sp>
      <p:sp>
        <p:nvSpPr>
          <p:cNvPr id="6" name="Text 3"/>
          <p:cNvSpPr/>
          <p:nvPr/>
        </p:nvSpPr>
        <p:spPr>
          <a:xfrm>
            <a:off x="1343738" y="1013651"/>
            <a:ext cx="10375822" cy="95231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r>
              <a:rPr lang="en-US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BRANDS: Pandora, Swarovski, Michael Kors, </a:t>
            </a:r>
            <a:r>
              <a:rPr lang="en-US" dirty="0" err="1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Oxette</a:t>
            </a:r>
            <a:r>
              <a:rPr lang="en-US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, </a:t>
            </a:r>
            <a:r>
              <a:rPr lang="en-US" dirty="0" err="1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Bronzallure</a:t>
            </a:r>
            <a:r>
              <a:rPr lang="en-US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, Salvatore Plata, etc.</a:t>
            </a:r>
          </a:p>
          <a:p>
            <a:r>
              <a:rPr lang="en-US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We used the Google Trends platform to verify their ongoing demand  </a:t>
            </a:r>
            <a:endParaRPr lang="el-GR" dirty="0">
              <a:solidFill>
                <a:srgbClr val="EBCCBB"/>
              </a:solidFill>
              <a:ea typeface="Gelasio" pitchFamily="34" charset="-122"/>
            </a:endParaRP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AA527365-663E-B480-AA9A-FF30A778481A}"/>
              </a:ext>
            </a:extLst>
          </p:cNvPr>
          <p:cNvSpPr/>
          <p:nvPr/>
        </p:nvSpPr>
        <p:spPr>
          <a:xfrm>
            <a:off x="4615423" y="269881"/>
            <a:ext cx="5021911" cy="79527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Brand Selection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E5332A9A-682B-A16A-5768-E725720FF5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66080"/>
            <a:ext cx="4267201" cy="3896618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33FCDDC3-6674-1A06-B5BE-ECC9B9756C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466078"/>
            <a:ext cx="5296315" cy="3896618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B89F1D64-3299-1887-BC8A-562C23D23F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515" y="2466079"/>
            <a:ext cx="5066885" cy="38966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B2D861-A5FF-AB48-759D-5BF906112B95}"/>
              </a:ext>
            </a:extLst>
          </p:cNvPr>
          <p:cNvSpPr txBox="1"/>
          <p:nvPr/>
        </p:nvSpPr>
        <p:spPr>
          <a:xfrm>
            <a:off x="1996440" y="5105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l-GR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50BE7029-17E6-51F6-A3FF-AAB4153CE9A8}"/>
              </a:ext>
            </a:extLst>
          </p:cNvPr>
          <p:cNvSpPr/>
          <p:nvPr/>
        </p:nvSpPr>
        <p:spPr>
          <a:xfrm>
            <a:off x="0" y="6583871"/>
            <a:ext cx="3832860" cy="95231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r>
              <a:rPr lang="en-US" sz="1200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Google Trends- Michael Kors</a:t>
            </a:r>
            <a:endParaRPr lang="el-GR" sz="1200" dirty="0">
              <a:solidFill>
                <a:srgbClr val="EBCCBB"/>
              </a:solidFill>
              <a:ea typeface="Gelasio" pitchFamily="34" charset="-122"/>
            </a:endParaRPr>
          </a:p>
        </p:txBody>
      </p:sp>
      <p:sp>
        <p:nvSpPr>
          <p:cNvPr id="11" name="Text 3">
            <a:extLst>
              <a:ext uri="{FF2B5EF4-FFF2-40B4-BE49-F238E27FC236}">
                <a16:creationId xmlns:a16="http://schemas.microsoft.com/office/drawing/2014/main" id="{8E075C8D-C361-7EC7-41AB-EB3D569D9FA6}"/>
              </a:ext>
            </a:extLst>
          </p:cNvPr>
          <p:cNvSpPr/>
          <p:nvPr/>
        </p:nvSpPr>
        <p:spPr>
          <a:xfrm>
            <a:off x="4267200" y="6583871"/>
            <a:ext cx="3093720" cy="266509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r>
              <a:rPr lang="en-US" sz="1200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Google Trends- Pandora</a:t>
            </a:r>
            <a:endParaRPr lang="el-GR" sz="1200" dirty="0">
              <a:solidFill>
                <a:srgbClr val="EBCCBB"/>
              </a:solidFill>
              <a:ea typeface="Gelasio" pitchFamily="34" charset="-122"/>
            </a:endParaRPr>
          </a:p>
        </p:txBody>
      </p:sp>
      <p:sp>
        <p:nvSpPr>
          <p:cNvPr id="12" name="Text 3">
            <a:extLst>
              <a:ext uri="{FF2B5EF4-FFF2-40B4-BE49-F238E27FC236}">
                <a16:creationId xmlns:a16="http://schemas.microsoft.com/office/drawing/2014/main" id="{72C32CEA-CE18-8CE5-8FDC-AC92E6A84CDB}"/>
              </a:ext>
            </a:extLst>
          </p:cNvPr>
          <p:cNvSpPr/>
          <p:nvPr/>
        </p:nvSpPr>
        <p:spPr>
          <a:xfrm>
            <a:off x="9753600" y="6581064"/>
            <a:ext cx="3093720" cy="266509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r>
              <a:rPr lang="en-US" sz="1200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Google Trends- Swarovski</a:t>
            </a:r>
            <a:endParaRPr lang="el-GR" sz="1200" dirty="0">
              <a:solidFill>
                <a:srgbClr val="EBCCBB"/>
              </a:solidFill>
              <a:ea typeface="Gelasio" pitchFamily="34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BF98B-4E88-E5B6-61E0-FF979D5A4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07A8E8A8-4B8E-7AE9-07C0-234785D34495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9D451B38-5C4C-00E5-D9C6-94430D08F73A}"/>
              </a:ext>
            </a:extLst>
          </p:cNvPr>
          <p:cNvSpPr/>
          <p:nvPr/>
        </p:nvSpPr>
        <p:spPr>
          <a:xfrm>
            <a:off x="-1849486" y="0"/>
            <a:ext cx="17067811" cy="8229600"/>
          </a:xfrm>
          <a:prstGeom prst="rect">
            <a:avLst/>
          </a:prstGeom>
          <a:solidFill>
            <a:srgbClr val="464342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A3B0A625-D7A0-EFB4-7A15-D8696A63F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4877" y="0"/>
            <a:ext cx="5486400" cy="8229600"/>
          </a:xfrm>
          <a:prstGeom prst="rect">
            <a:avLst/>
          </a:prstGeom>
        </p:spPr>
      </p:pic>
      <p:sp>
        <p:nvSpPr>
          <p:cNvPr id="7" name="Text 2">
            <a:extLst>
              <a:ext uri="{FF2B5EF4-FFF2-40B4-BE49-F238E27FC236}">
                <a16:creationId xmlns:a16="http://schemas.microsoft.com/office/drawing/2014/main" id="{1948423D-5B19-8622-9ECD-765FF0FD392C}"/>
              </a:ext>
            </a:extLst>
          </p:cNvPr>
          <p:cNvSpPr/>
          <p:nvPr/>
        </p:nvSpPr>
        <p:spPr>
          <a:xfrm>
            <a:off x="7313985" y="503381"/>
            <a:ext cx="7765111" cy="2153488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ts val="5468"/>
              </a:lnSpc>
            </a:pPr>
            <a:r>
              <a:rPr lang="en-US" sz="3200">
                <a:solidFill>
                  <a:srgbClr val="EBCCBB"/>
                </a:solidFill>
                <a:latin typeface="Elephant"/>
                <a:ea typeface="Gelasio"/>
              </a:rPr>
              <a:t>Behavioral Report </a:t>
            </a:r>
            <a:endParaRPr lang="en-US" sz="3200">
              <a:solidFill>
                <a:srgbClr val="EBCCBB"/>
              </a:solidFill>
              <a:latin typeface="Elephant" pitchFamily="18" charset="0"/>
              <a:ea typeface="Gelasio" pitchFamily="34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9FD1ED-68FC-51DC-EAE7-3BA3FA407F13}"/>
              </a:ext>
            </a:extLst>
          </p:cNvPr>
          <p:cNvSpPr txBox="1"/>
          <p:nvPr/>
        </p:nvSpPr>
        <p:spPr>
          <a:xfrm>
            <a:off x="5769692" y="4344293"/>
            <a:ext cx="8001694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AutoNum type="arabicPeriod"/>
            </a:pPr>
            <a:r>
              <a:rPr lang="en-GB" sz="2800" b="1">
                <a:solidFill>
                  <a:schemeClr val="accent2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30 Days Customer Monetisation Funnel (Table)</a:t>
            </a:r>
            <a:endParaRPr lang="en-GB" sz="2800">
              <a:solidFill>
                <a:schemeClr val="accent2">
                  <a:lumMod val="40000"/>
                  <a:lumOff val="60000"/>
                </a:schemeClr>
              </a:solidFill>
              <a:ea typeface="+mn-lt"/>
              <a:cs typeface="+mn-lt"/>
            </a:endParaRPr>
          </a:p>
          <a:p>
            <a:pPr marL="514350" indent="-514350">
              <a:buAutoNum type="arabicPeriod"/>
            </a:pPr>
            <a:endParaRPr lang="en-GB" sz="2800" b="1">
              <a:solidFill>
                <a:schemeClr val="accent2">
                  <a:lumMod val="40000"/>
                  <a:lumOff val="60000"/>
                </a:schemeClr>
              </a:solidFill>
              <a:ea typeface="+mn-lt"/>
              <a:cs typeface="+mn-lt"/>
            </a:endParaRPr>
          </a:p>
          <a:p>
            <a:pPr marL="514350" indent="-514350">
              <a:buAutoNum type="arabicPeriod"/>
            </a:pPr>
            <a:r>
              <a:rPr lang="en-GB" sz="2800" b="1">
                <a:solidFill>
                  <a:schemeClr val="accent2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Paid VS Direct Traffic: Devices Distribution (Pie)</a:t>
            </a:r>
          </a:p>
          <a:p>
            <a:pPr marL="514350" indent="-514350">
              <a:buAutoNum type="arabicPeriod"/>
            </a:pPr>
            <a:endParaRPr lang="en-GB" sz="2800" b="1">
              <a:solidFill>
                <a:schemeClr val="accent2">
                  <a:lumMod val="40000"/>
                  <a:lumOff val="60000"/>
                </a:schemeClr>
              </a:solidFill>
              <a:ea typeface="+mn-lt"/>
              <a:cs typeface="+mn-lt"/>
            </a:endParaRPr>
          </a:p>
          <a:p>
            <a:pPr marL="514350" indent="-514350">
              <a:buAutoNum type="arabicPeriod"/>
            </a:pPr>
            <a:r>
              <a:rPr lang="en-GB" sz="2800" b="1">
                <a:solidFill>
                  <a:schemeClr val="accent2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Paid VS Traffic: Fired Events Distribution (Table)</a:t>
            </a:r>
            <a:endParaRPr lang="en-GB" sz="2800">
              <a:solidFill>
                <a:schemeClr val="accent2">
                  <a:lumMod val="40000"/>
                  <a:lumOff val="60000"/>
                </a:schemeClr>
              </a:solidFill>
              <a:ea typeface="+mn-lt"/>
              <a:cs typeface="+mn-lt"/>
            </a:endParaRPr>
          </a:p>
          <a:p>
            <a:pPr marL="514350" indent="-514350">
              <a:buAutoNum type="arabicPeriod"/>
            </a:pPr>
            <a:endParaRPr lang="en-GB" sz="2800" b="1">
              <a:solidFill>
                <a:schemeClr val="accent2">
                  <a:lumMod val="40000"/>
                  <a:lumOff val="60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499EEC-52ED-5BA4-AF51-03884F3BB2E6}"/>
              </a:ext>
            </a:extLst>
          </p:cNvPr>
          <p:cNvSpPr txBox="1"/>
          <p:nvPr/>
        </p:nvSpPr>
        <p:spPr>
          <a:xfrm>
            <a:off x="5492554" y="2062264"/>
            <a:ext cx="8559943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>
                <a:solidFill>
                  <a:schemeClr val="accent2">
                    <a:lumMod val="40000"/>
                    <a:lumOff val="60000"/>
                  </a:schemeClr>
                </a:solidFill>
                <a:cs typeface="Calibri"/>
              </a:rPr>
              <a:t>After gathering data for 30 days we decided to proceed with the creation of 3 visualised reports related to the overall performance to adjust our strategy. </a:t>
            </a:r>
          </a:p>
        </p:txBody>
      </p:sp>
    </p:spTree>
    <p:extLst>
      <p:ext uri="{BB962C8B-B14F-4D97-AF65-F5344CB8AC3E}">
        <p14:creationId xmlns:p14="http://schemas.microsoft.com/office/powerpoint/2010/main" val="860490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1C3C0-5007-FC10-29D6-9036CC237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4820D608-1049-96A9-8F87-94CD09AFD64B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62364808-5EDE-9F47-95E8-D60AF7DACD28}"/>
              </a:ext>
            </a:extLst>
          </p:cNvPr>
          <p:cNvSpPr/>
          <p:nvPr/>
        </p:nvSpPr>
        <p:spPr>
          <a:xfrm>
            <a:off x="-1849486" y="0"/>
            <a:ext cx="17067811" cy="8229600"/>
          </a:xfrm>
          <a:prstGeom prst="rect">
            <a:avLst/>
          </a:prstGeom>
          <a:solidFill>
            <a:srgbClr val="464342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F7727360-CFDA-9A6D-B249-2D972376B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4877" y="0"/>
            <a:ext cx="5486400" cy="822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BCF7DF-5387-B420-E533-B3A2D73A3E76}"/>
              </a:ext>
            </a:extLst>
          </p:cNvPr>
          <p:cNvSpPr txBox="1"/>
          <p:nvPr/>
        </p:nvSpPr>
        <p:spPr>
          <a:xfrm>
            <a:off x="4244237" y="311483"/>
            <a:ext cx="88615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b="1"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30 Days Customer Monetisation Funnel (Table)</a:t>
            </a:r>
            <a:endParaRPr lang="en-GB" sz="2800">
              <a:solidFill>
                <a:schemeClr val="accent2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  <a:p>
            <a:endParaRPr lang="en-GB" sz="2800">
              <a:solidFill>
                <a:schemeClr val="accent2">
                  <a:lumMod val="40000"/>
                  <a:lumOff val="60000"/>
                </a:schemeClr>
              </a:solidFill>
              <a:cs typeface="Calibri"/>
            </a:endParaRP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F474FA55-7EBF-E20F-6862-FCC119077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302" y="1063491"/>
            <a:ext cx="8665203" cy="40131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4440E0-0C2C-F138-3BB3-51672C8136E1}"/>
              </a:ext>
            </a:extLst>
          </p:cNvPr>
          <p:cNvSpPr txBox="1"/>
          <p:nvPr/>
        </p:nvSpPr>
        <p:spPr>
          <a:xfrm>
            <a:off x="4242252" y="5365300"/>
            <a:ext cx="8615926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chemeClr val="accent2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Observations: </a:t>
            </a:r>
            <a:br>
              <a:rPr lang="en-GB" b="1" dirty="0">
                <a:solidFill>
                  <a:schemeClr val="accent2">
                    <a:lumMod val="40000"/>
                    <a:lumOff val="60000"/>
                  </a:schemeClr>
                </a:solidFill>
                <a:ea typeface="+mn-lt"/>
                <a:cs typeface="+mn-lt"/>
              </a:rPr>
            </a:br>
            <a:endParaRPr lang="en-GB" b="1" dirty="0">
              <a:solidFill>
                <a:schemeClr val="accent2">
                  <a:lumMod val="40000"/>
                  <a:lumOff val="60000"/>
                </a:schemeClr>
              </a:solidFill>
              <a:ea typeface="+mn-lt"/>
              <a:cs typeface="+mn-lt"/>
            </a:endParaRPr>
          </a:p>
          <a:p>
            <a:r>
              <a:rPr lang="en-GB" b="1" dirty="0">
                <a:solidFill>
                  <a:schemeClr val="accent2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As we move deeper into the marketing funnel, we see that there's a quite equal diversification between the main basic events (Item Views, Add To Carts, Checkouts Initiated.) Male users are more by 30 % ( approx. ) from the females in most of the cases. With this insight we can re-consider our audience targeting for our PPC campaigns and allocate the budget accordingly. </a:t>
            </a:r>
            <a:br>
              <a:rPr lang="en-GB" b="1" dirty="0">
                <a:solidFill>
                  <a:schemeClr val="accent2">
                    <a:lumMod val="40000"/>
                    <a:lumOff val="60000"/>
                  </a:schemeClr>
                </a:solidFill>
                <a:ea typeface="+mn-lt"/>
                <a:cs typeface="+mn-lt"/>
              </a:rPr>
            </a:br>
            <a:r>
              <a:rPr lang="en-GB" b="1" dirty="0" err="1">
                <a:solidFill>
                  <a:schemeClr val="accent2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Eg.</a:t>
            </a:r>
            <a:r>
              <a:rPr lang="en-GB" b="1" dirty="0">
                <a:solidFill>
                  <a:schemeClr val="accent2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 Spending more budget on males for cheaper results or pushing by bidding against for female audiences if we want to increase the visibility there. </a:t>
            </a:r>
            <a:endParaRPr lang="en-US">
              <a:solidFill>
                <a:schemeClr val="accent2">
                  <a:lumMod val="40000"/>
                  <a:lumOff val="60000"/>
                </a:schemeClr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5880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128FF-1878-BD72-BAEF-82DA9D0CE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12D48C5A-ADB9-3B34-21B3-F0BB9812431C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37636DC5-4E01-7B8B-C938-FCB648485E46}"/>
              </a:ext>
            </a:extLst>
          </p:cNvPr>
          <p:cNvSpPr/>
          <p:nvPr/>
        </p:nvSpPr>
        <p:spPr>
          <a:xfrm>
            <a:off x="-1849486" y="0"/>
            <a:ext cx="17067811" cy="8229600"/>
          </a:xfrm>
          <a:prstGeom prst="rect">
            <a:avLst/>
          </a:prstGeom>
          <a:solidFill>
            <a:srgbClr val="464342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B28AA358-332B-3030-7C45-5055C4179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4877" y="0"/>
            <a:ext cx="5486400" cy="822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6C644D-79E4-A86F-1C0B-FFBEC874E41E}"/>
              </a:ext>
            </a:extLst>
          </p:cNvPr>
          <p:cNvSpPr txBox="1"/>
          <p:nvPr/>
        </p:nvSpPr>
        <p:spPr>
          <a:xfrm>
            <a:off x="4234906" y="236838"/>
            <a:ext cx="8861500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Paid VS Direct Traffic: Devices Distribution (Pie)</a:t>
            </a:r>
            <a:endParaRPr lang="en-US" sz="2800" dirty="0">
              <a:solidFill>
                <a:schemeClr val="accent2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  <a:p>
            <a:endParaRPr lang="en-GB" sz="2800" b="1" dirty="0">
              <a:solidFill>
                <a:schemeClr val="accent2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  <a:p>
            <a:endParaRPr lang="en-GB" sz="2800">
              <a:solidFill>
                <a:schemeClr val="accent2">
                  <a:lumMod val="40000"/>
                  <a:lumOff val="60000"/>
                </a:schemeClr>
              </a:solidFill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DED5D3-3E08-9885-DAB6-AA70A8F5A8BE}"/>
              </a:ext>
            </a:extLst>
          </p:cNvPr>
          <p:cNvSpPr txBox="1"/>
          <p:nvPr/>
        </p:nvSpPr>
        <p:spPr>
          <a:xfrm>
            <a:off x="4242251" y="5645218"/>
            <a:ext cx="932505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chemeClr val="accent2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Observations: </a:t>
            </a:r>
            <a:br>
              <a:rPr lang="en-GB" b="1" dirty="0">
                <a:solidFill>
                  <a:schemeClr val="accent2">
                    <a:lumMod val="40000"/>
                    <a:lumOff val="60000"/>
                  </a:schemeClr>
                </a:solidFill>
                <a:ea typeface="+mn-lt"/>
                <a:cs typeface="+mn-lt"/>
              </a:rPr>
            </a:br>
            <a:endParaRPr lang="en-GB" b="1" dirty="0">
              <a:solidFill>
                <a:schemeClr val="accent2">
                  <a:lumMod val="40000"/>
                  <a:lumOff val="60000"/>
                </a:schemeClr>
              </a:solidFill>
              <a:ea typeface="+mn-lt"/>
              <a:cs typeface="+mn-lt"/>
            </a:endParaRPr>
          </a:p>
          <a:p>
            <a:r>
              <a:rPr lang="en-GB" dirty="0">
                <a:solidFill>
                  <a:schemeClr val="accent2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A very interesting insight here is that most of Paid traffic users compared with the Direct traffic ones are coming almost in double size from mobile devices !!90% in total for the paid.!!</a:t>
            </a:r>
            <a:br>
              <a:rPr lang="en-GB" dirty="0">
                <a:solidFill>
                  <a:schemeClr val="accent2">
                    <a:lumMod val="40000"/>
                    <a:lumOff val="60000"/>
                  </a:schemeClr>
                </a:solidFill>
                <a:ea typeface="+mn-lt"/>
                <a:cs typeface="+mn-lt"/>
              </a:rPr>
            </a:br>
            <a:r>
              <a:rPr lang="en-GB" dirty="0">
                <a:solidFill>
                  <a:schemeClr val="accent2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In Direct traffic data distribute quite differently as we see that desktop and mobile are sharing almost equally the whole pie. </a:t>
            </a:r>
            <a:br>
              <a:rPr lang="en-GB" dirty="0">
                <a:solidFill>
                  <a:schemeClr val="accent2">
                    <a:lumMod val="40000"/>
                    <a:lumOff val="60000"/>
                  </a:schemeClr>
                </a:solidFill>
                <a:ea typeface="+mn-lt"/>
                <a:cs typeface="+mn-lt"/>
              </a:rPr>
            </a:br>
            <a:r>
              <a:rPr lang="en-GB" dirty="0">
                <a:solidFill>
                  <a:schemeClr val="accent2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Considering this insight we can also adjust our device targeting on our PPC campaigns accordingly and choose to appear only on mobile devices to avoid bidding for minimum desktop traffic. </a:t>
            </a: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64A15BB-65B7-205C-8A56-931610FB3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745" y="1026367"/>
            <a:ext cx="8854117" cy="445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914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BFCC8-315D-F336-9D77-4F402BD49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E654C1FF-82C5-773A-6BB2-D224727BAF58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012750FA-6263-3500-24BA-294B69192E09}"/>
              </a:ext>
            </a:extLst>
          </p:cNvPr>
          <p:cNvSpPr/>
          <p:nvPr/>
        </p:nvSpPr>
        <p:spPr>
          <a:xfrm>
            <a:off x="-1849486" y="0"/>
            <a:ext cx="17067811" cy="8229600"/>
          </a:xfrm>
          <a:prstGeom prst="rect">
            <a:avLst/>
          </a:prstGeom>
          <a:solidFill>
            <a:srgbClr val="464342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D6D5FECD-2F8A-4E8C-DD68-C5587C474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4877" y="0"/>
            <a:ext cx="5486400" cy="822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56A213-A785-94BB-16BD-2614A71856B6}"/>
              </a:ext>
            </a:extLst>
          </p:cNvPr>
          <p:cNvSpPr txBox="1"/>
          <p:nvPr/>
        </p:nvSpPr>
        <p:spPr>
          <a:xfrm>
            <a:off x="4244237" y="162193"/>
            <a:ext cx="9085434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Paid VS Traffic: Fired Events Distribution (Table)</a:t>
            </a:r>
            <a:endParaRPr lang="en-GB" sz="2800" dirty="0">
              <a:solidFill>
                <a:schemeClr val="accent2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  <a:p>
            <a:endParaRPr lang="en-GB" sz="2800" b="1" dirty="0">
              <a:solidFill>
                <a:schemeClr val="accent2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  <a:p>
            <a:endParaRPr lang="en-GB" sz="2800" b="1" dirty="0">
              <a:solidFill>
                <a:schemeClr val="accent2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  <a:p>
            <a:endParaRPr lang="en-GB" sz="2800">
              <a:solidFill>
                <a:schemeClr val="accent2">
                  <a:lumMod val="40000"/>
                  <a:lumOff val="60000"/>
                </a:schemeClr>
              </a:solidFill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B9FD29-FDCD-401F-4F00-01F0599ADD0D}"/>
              </a:ext>
            </a:extLst>
          </p:cNvPr>
          <p:cNvSpPr txBox="1"/>
          <p:nvPr/>
        </p:nvSpPr>
        <p:spPr>
          <a:xfrm>
            <a:off x="4242252" y="5495928"/>
            <a:ext cx="10612677" cy="2566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chemeClr val="accent2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Observations: </a:t>
            </a:r>
            <a:br>
              <a:rPr lang="en-GB" b="1" dirty="0">
                <a:solidFill>
                  <a:schemeClr val="accent2">
                    <a:lumMod val="40000"/>
                    <a:lumOff val="60000"/>
                  </a:schemeClr>
                </a:solidFill>
                <a:ea typeface="+mn-lt"/>
                <a:cs typeface="+mn-lt"/>
              </a:rPr>
            </a:br>
            <a:endParaRPr lang="en-GB" b="1" dirty="0">
              <a:solidFill>
                <a:schemeClr val="accent2">
                  <a:lumMod val="40000"/>
                  <a:lumOff val="60000"/>
                </a:schemeClr>
              </a:solidFill>
              <a:ea typeface="+mn-lt"/>
              <a:cs typeface="+mn-lt"/>
            </a:endParaRPr>
          </a:p>
          <a:p>
            <a:r>
              <a:rPr lang="en-GB" dirty="0">
                <a:solidFill>
                  <a:schemeClr val="accent2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By observing the table we can easily observe that the total events that were fired by Direct Traffic are almost 5 times larger than the Paid Traffic. Here the deep insights that we can get are in 2 specific events. (Session Start and New Recent Active User). </a:t>
            </a:r>
            <a:br>
              <a:rPr lang="en-GB" dirty="0">
                <a:solidFill>
                  <a:schemeClr val="accent2">
                    <a:lumMod val="40000"/>
                    <a:lumOff val="60000"/>
                  </a:schemeClr>
                </a:solidFill>
                <a:ea typeface="+mn-lt"/>
                <a:cs typeface="+mn-lt"/>
              </a:rPr>
            </a:br>
            <a:r>
              <a:rPr lang="en-GB" dirty="0">
                <a:solidFill>
                  <a:schemeClr val="accent2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On the contrary with the general % distribution of the events here, we see that the Paid traffic is just 2 times smaller than the Direct one in a total of 5 times larger events amount.</a:t>
            </a:r>
          </a:p>
          <a:p>
            <a:r>
              <a:rPr lang="en-GB" dirty="0">
                <a:solidFill>
                  <a:schemeClr val="accent2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It seems that our PPC campaigns are targeting successfully new users compared to the Direct traffic that seems to have many already engaged users in these numbers. </a:t>
            </a:r>
            <a:endParaRPr lang="en-GB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79744F1B-F6DD-CA80-9C71-49FA934EB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878" y="877077"/>
            <a:ext cx="8684572" cy="461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58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  <p:sp>
        <p:nvSpPr>
          <p:cNvPr id="6" name="Text 4"/>
          <p:cNvSpPr/>
          <p:nvPr/>
        </p:nvSpPr>
        <p:spPr>
          <a:xfrm>
            <a:off x="2192708" y="2808327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endParaRPr lang="en-US" sz="2000">
              <a:latin typeface="Elephant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2121216" y="2822925"/>
            <a:ext cx="4721781" cy="154718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503411" y="2822925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734"/>
              </a:lnSpc>
            </a:pPr>
            <a:endParaRPr lang="en-US" sz="2000">
              <a:latin typeface="Elephant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648455" y="2822925"/>
            <a:ext cx="4721781" cy="152948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endParaRPr lang="en-US" sz="175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2260162" y="4750714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endParaRPr lang="en-US" sz="2000">
              <a:latin typeface="Elephant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2192708" y="4750714"/>
            <a:ext cx="4721781" cy="185773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648456" y="4716024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endParaRPr lang="en-US" sz="2000">
              <a:latin typeface="Elephant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648456" y="4716024"/>
            <a:ext cx="4721781" cy="189241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endParaRPr lang="en-US" sz="175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C55761AE-DBC4-748E-65E3-C2BD1D4E2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200401" y="-3200400"/>
            <a:ext cx="8229600" cy="14630400"/>
          </a:xfrm>
          <a:prstGeom prst="rect">
            <a:avLst/>
          </a:prstGeom>
        </p:spPr>
      </p:pic>
      <p:sp>
        <p:nvSpPr>
          <p:cNvPr id="19" name="Ελεύθερη σχεδίαση: Σχήμα 18">
            <a:extLst>
              <a:ext uri="{FF2B5EF4-FFF2-40B4-BE49-F238E27FC236}">
                <a16:creationId xmlns:a16="http://schemas.microsoft.com/office/drawing/2014/main" id="{69A8F80E-03FB-E999-7FA9-55D9CE33CF39}"/>
              </a:ext>
            </a:extLst>
          </p:cNvPr>
          <p:cNvSpPr/>
          <p:nvPr/>
        </p:nvSpPr>
        <p:spPr>
          <a:xfrm>
            <a:off x="0" y="0"/>
            <a:ext cx="7315200" cy="8229600"/>
          </a:xfrm>
          <a:custGeom>
            <a:avLst/>
            <a:gdLst/>
            <a:ahLst/>
            <a:cxnLst/>
            <a:rect l="l" t="t" r="r" b="b"/>
            <a:pathLst>
              <a:path w="7315200" h="8229600">
                <a:moveTo>
                  <a:pt x="6467984" y="4404989"/>
                </a:moveTo>
                <a:cubicBezTo>
                  <a:pt x="6454522" y="4404989"/>
                  <a:pt x="6442995" y="4409617"/>
                  <a:pt x="6433403" y="4418872"/>
                </a:cubicBezTo>
                <a:cubicBezTo>
                  <a:pt x="6423812" y="4428127"/>
                  <a:pt x="6419016" y="4439317"/>
                  <a:pt x="6419016" y="4452443"/>
                </a:cubicBezTo>
                <a:cubicBezTo>
                  <a:pt x="6419016" y="4465905"/>
                  <a:pt x="6423812" y="4477263"/>
                  <a:pt x="6433403" y="4486519"/>
                </a:cubicBezTo>
                <a:cubicBezTo>
                  <a:pt x="6442995" y="4495774"/>
                  <a:pt x="6454522" y="4500401"/>
                  <a:pt x="6467984" y="4500401"/>
                </a:cubicBezTo>
                <a:cubicBezTo>
                  <a:pt x="6481783" y="4500401"/>
                  <a:pt x="6493477" y="4495774"/>
                  <a:pt x="6503069" y="4486519"/>
                </a:cubicBezTo>
                <a:cubicBezTo>
                  <a:pt x="6512661" y="4477263"/>
                  <a:pt x="6517457" y="4465905"/>
                  <a:pt x="6517457" y="4452443"/>
                </a:cubicBezTo>
                <a:cubicBezTo>
                  <a:pt x="6517457" y="4438644"/>
                  <a:pt x="6512661" y="4427286"/>
                  <a:pt x="6503069" y="4418367"/>
                </a:cubicBezTo>
                <a:cubicBezTo>
                  <a:pt x="6493477" y="4409449"/>
                  <a:pt x="6481783" y="4404989"/>
                  <a:pt x="6467984" y="4404989"/>
                </a:cubicBezTo>
                <a:close/>
                <a:moveTo>
                  <a:pt x="2838788" y="4247484"/>
                </a:moveTo>
                <a:lnTo>
                  <a:pt x="2883213" y="4371671"/>
                </a:lnTo>
                <a:lnTo>
                  <a:pt x="2795878" y="4371671"/>
                </a:lnTo>
                <a:close/>
                <a:moveTo>
                  <a:pt x="2308379" y="4137937"/>
                </a:moveTo>
                <a:cubicBezTo>
                  <a:pt x="2314100" y="4138273"/>
                  <a:pt x="2320663" y="4138610"/>
                  <a:pt x="2328067" y="4138946"/>
                </a:cubicBezTo>
                <a:cubicBezTo>
                  <a:pt x="2335471" y="4139283"/>
                  <a:pt x="2343885" y="4140797"/>
                  <a:pt x="2353308" y="4143490"/>
                </a:cubicBezTo>
                <a:cubicBezTo>
                  <a:pt x="2362732" y="4146182"/>
                  <a:pt x="2370809" y="4155521"/>
                  <a:pt x="2377540" y="4171508"/>
                </a:cubicBezTo>
                <a:cubicBezTo>
                  <a:pt x="2384271" y="4187494"/>
                  <a:pt x="2387636" y="4203732"/>
                  <a:pt x="2387636" y="4220223"/>
                </a:cubicBezTo>
                <a:cubicBezTo>
                  <a:pt x="2387636" y="4240416"/>
                  <a:pt x="2384355" y="4258758"/>
                  <a:pt x="2377792" y="4275249"/>
                </a:cubicBezTo>
                <a:cubicBezTo>
                  <a:pt x="2371230" y="4291740"/>
                  <a:pt x="2361554" y="4300995"/>
                  <a:pt x="2348765" y="4303015"/>
                </a:cubicBezTo>
                <a:cubicBezTo>
                  <a:pt x="2342707" y="4304024"/>
                  <a:pt x="2334966" y="4304529"/>
                  <a:pt x="2325543" y="4304529"/>
                </a:cubicBezTo>
                <a:lnTo>
                  <a:pt x="2308379" y="4304529"/>
                </a:lnTo>
                <a:close/>
                <a:moveTo>
                  <a:pt x="5700993" y="4133393"/>
                </a:moveTo>
                <a:cubicBezTo>
                  <a:pt x="5725562" y="4133393"/>
                  <a:pt x="5742894" y="4147528"/>
                  <a:pt x="5752990" y="4175799"/>
                </a:cubicBezTo>
                <a:cubicBezTo>
                  <a:pt x="5759048" y="4193636"/>
                  <a:pt x="5763087" y="4213576"/>
                  <a:pt x="5765106" y="4235620"/>
                </a:cubicBezTo>
                <a:cubicBezTo>
                  <a:pt x="5767125" y="4257664"/>
                  <a:pt x="5768135" y="4283663"/>
                  <a:pt x="5768135" y="4313616"/>
                </a:cubicBezTo>
                <a:cubicBezTo>
                  <a:pt x="5768135" y="4338857"/>
                  <a:pt x="5767041" y="4363509"/>
                  <a:pt x="5764853" y="4387573"/>
                </a:cubicBezTo>
                <a:cubicBezTo>
                  <a:pt x="5762666" y="4411636"/>
                  <a:pt x="5759132" y="4431324"/>
                  <a:pt x="5754252" y="4446637"/>
                </a:cubicBezTo>
                <a:cubicBezTo>
                  <a:pt x="5749372" y="4461950"/>
                  <a:pt x="5742389" y="4473645"/>
                  <a:pt x="5733302" y="4481723"/>
                </a:cubicBezTo>
                <a:cubicBezTo>
                  <a:pt x="5724215" y="4489800"/>
                  <a:pt x="5713446" y="4493838"/>
                  <a:pt x="5700993" y="4493838"/>
                </a:cubicBezTo>
                <a:cubicBezTo>
                  <a:pt x="5676425" y="4493838"/>
                  <a:pt x="5660439" y="4483405"/>
                  <a:pt x="5653035" y="4462539"/>
                </a:cubicBezTo>
                <a:cubicBezTo>
                  <a:pt x="5645630" y="4441673"/>
                  <a:pt x="5640582" y="4420302"/>
                  <a:pt x="5637890" y="4398427"/>
                </a:cubicBezTo>
                <a:cubicBezTo>
                  <a:pt x="5635198" y="4376551"/>
                  <a:pt x="5633852" y="4348281"/>
                  <a:pt x="5633852" y="4313616"/>
                </a:cubicBezTo>
                <a:cubicBezTo>
                  <a:pt x="5633852" y="4288375"/>
                  <a:pt x="5634946" y="4263722"/>
                  <a:pt x="5637133" y="4239659"/>
                </a:cubicBezTo>
                <a:cubicBezTo>
                  <a:pt x="5639320" y="4215596"/>
                  <a:pt x="5642854" y="4195908"/>
                  <a:pt x="5647734" y="4180595"/>
                </a:cubicBezTo>
                <a:cubicBezTo>
                  <a:pt x="5652614" y="4165281"/>
                  <a:pt x="5659598" y="4153586"/>
                  <a:pt x="5668684" y="4145509"/>
                </a:cubicBezTo>
                <a:cubicBezTo>
                  <a:pt x="5677771" y="4137432"/>
                  <a:pt x="5688541" y="4133393"/>
                  <a:pt x="5700993" y="4133393"/>
                </a:cubicBezTo>
                <a:close/>
                <a:moveTo>
                  <a:pt x="1452843" y="4133393"/>
                </a:moveTo>
                <a:cubicBezTo>
                  <a:pt x="1477412" y="4133393"/>
                  <a:pt x="1494744" y="4147528"/>
                  <a:pt x="1504840" y="4175799"/>
                </a:cubicBezTo>
                <a:cubicBezTo>
                  <a:pt x="1510898" y="4193636"/>
                  <a:pt x="1514937" y="4213576"/>
                  <a:pt x="1516956" y="4235620"/>
                </a:cubicBezTo>
                <a:cubicBezTo>
                  <a:pt x="1518976" y="4257664"/>
                  <a:pt x="1519985" y="4283663"/>
                  <a:pt x="1519985" y="4313616"/>
                </a:cubicBezTo>
                <a:cubicBezTo>
                  <a:pt x="1519985" y="4338857"/>
                  <a:pt x="1518891" y="4363509"/>
                  <a:pt x="1516704" y="4387573"/>
                </a:cubicBezTo>
                <a:cubicBezTo>
                  <a:pt x="1514516" y="4411636"/>
                  <a:pt x="1510983" y="4431324"/>
                  <a:pt x="1506102" y="4446637"/>
                </a:cubicBezTo>
                <a:cubicBezTo>
                  <a:pt x="1501222" y="4461950"/>
                  <a:pt x="1494239" y="4473645"/>
                  <a:pt x="1485152" y="4481723"/>
                </a:cubicBezTo>
                <a:cubicBezTo>
                  <a:pt x="1476065" y="4489800"/>
                  <a:pt x="1465296" y="4493838"/>
                  <a:pt x="1452843" y="4493838"/>
                </a:cubicBezTo>
                <a:cubicBezTo>
                  <a:pt x="1428275" y="4493838"/>
                  <a:pt x="1412289" y="4483405"/>
                  <a:pt x="1404885" y="4462539"/>
                </a:cubicBezTo>
                <a:cubicBezTo>
                  <a:pt x="1397481" y="4441673"/>
                  <a:pt x="1392433" y="4420302"/>
                  <a:pt x="1389740" y="4398427"/>
                </a:cubicBezTo>
                <a:cubicBezTo>
                  <a:pt x="1387048" y="4376551"/>
                  <a:pt x="1385702" y="4348281"/>
                  <a:pt x="1385702" y="4313616"/>
                </a:cubicBezTo>
                <a:cubicBezTo>
                  <a:pt x="1385702" y="4288375"/>
                  <a:pt x="1386796" y="4263722"/>
                  <a:pt x="1388983" y="4239659"/>
                </a:cubicBezTo>
                <a:cubicBezTo>
                  <a:pt x="1391170" y="4215596"/>
                  <a:pt x="1394705" y="4195908"/>
                  <a:pt x="1399584" y="4180595"/>
                </a:cubicBezTo>
                <a:cubicBezTo>
                  <a:pt x="1404464" y="4165281"/>
                  <a:pt x="1411448" y="4153586"/>
                  <a:pt x="1420535" y="4145509"/>
                </a:cubicBezTo>
                <a:cubicBezTo>
                  <a:pt x="1429621" y="4137432"/>
                  <a:pt x="1440391" y="4133393"/>
                  <a:pt x="1452843" y="4133393"/>
                </a:cubicBezTo>
                <a:close/>
                <a:moveTo>
                  <a:pt x="5927993" y="4129355"/>
                </a:moveTo>
                <a:lnTo>
                  <a:pt x="5927993" y="4137432"/>
                </a:lnTo>
                <a:lnTo>
                  <a:pt x="5943240" y="4137432"/>
                </a:lnTo>
                <a:cubicBezTo>
                  <a:pt x="5950019" y="4137432"/>
                  <a:pt x="5957051" y="4138610"/>
                  <a:pt x="5964336" y="4140966"/>
                </a:cubicBezTo>
                <a:cubicBezTo>
                  <a:pt x="5971622" y="4143322"/>
                  <a:pt x="5978315" y="4147528"/>
                  <a:pt x="5984415" y="4153586"/>
                </a:cubicBezTo>
                <a:cubicBezTo>
                  <a:pt x="5990515" y="4159644"/>
                  <a:pt x="5995768" y="4166207"/>
                  <a:pt x="6000175" y="4173275"/>
                </a:cubicBezTo>
                <a:lnTo>
                  <a:pt x="6001192" y="4196496"/>
                </a:lnTo>
                <a:lnTo>
                  <a:pt x="6001192" y="4426192"/>
                </a:lnTo>
                <a:lnTo>
                  <a:pt x="6000175" y="4450423"/>
                </a:lnTo>
                <a:cubicBezTo>
                  <a:pt x="5998140" y="4470953"/>
                  <a:pt x="5990260" y="4482312"/>
                  <a:pt x="5976535" y="4484499"/>
                </a:cubicBezTo>
                <a:cubicBezTo>
                  <a:pt x="5962810" y="4486687"/>
                  <a:pt x="5953237" y="4487949"/>
                  <a:pt x="5947815" y="4488285"/>
                </a:cubicBezTo>
                <a:cubicBezTo>
                  <a:pt x="5942394" y="4488622"/>
                  <a:pt x="5937479" y="4488958"/>
                  <a:pt x="5933073" y="4489295"/>
                </a:cubicBezTo>
                <a:lnTo>
                  <a:pt x="5933073" y="4497372"/>
                </a:lnTo>
                <a:lnTo>
                  <a:pt x="6078935" y="4497372"/>
                </a:lnTo>
                <a:lnTo>
                  <a:pt x="6078935" y="4489295"/>
                </a:lnTo>
                <a:cubicBezTo>
                  <a:pt x="6076580" y="4488958"/>
                  <a:pt x="6072121" y="4488622"/>
                  <a:pt x="6065558" y="4488285"/>
                </a:cubicBezTo>
                <a:cubicBezTo>
                  <a:pt x="6058995" y="4487949"/>
                  <a:pt x="6051086" y="4487023"/>
                  <a:pt x="6041831" y="4485509"/>
                </a:cubicBezTo>
                <a:cubicBezTo>
                  <a:pt x="6032576" y="4483994"/>
                  <a:pt x="6025676" y="4480545"/>
                  <a:pt x="6021133" y="4475160"/>
                </a:cubicBezTo>
                <a:cubicBezTo>
                  <a:pt x="6016590" y="4469775"/>
                  <a:pt x="6013813" y="4461530"/>
                  <a:pt x="6012803" y="4450423"/>
                </a:cubicBezTo>
                <a:lnTo>
                  <a:pt x="6011793" y="4426192"/>
                </a:lnTo>
                <a:lnTo>
                  <a:pt x="6011793" y="4190439"/>
                </a:lnTo>
                <a:lnTo>
                  <a:pt x="6013813" y="4190439"/>
                </a:lnTo>
                <a:lnTo>
                  <a:pt x="6253605" y="4497372"/>
                </a:lnTo>
                <a:lnTo>
                  <a:pt x="6315194" y="4497372"/>
                </a:lnTo>
                <a:lnTo>
                  <a:pt x="6315194" y="4202554"/>
                </a:lnTo>
                <a:lnTo>
                  <a:pt x="6316203" y="4178323"/>
                </a:lnTo>
                <a:cubicBezTo>
                  <a:pt x="6317213" y="4167553"/>
                  <a:pt x="6320158" y="4159055"/>
                  <a:pt x="6325038" y="4152829"/>
                </a:cubicBezTo>
                <a:cubicBezTo>
                  <a:pt x="6329918" y="4146603"/>
                  <a:pt x="6337070" y="4142733"/>
                  <a:pt x="6346493" y="4141218"/>
                </a:cubicBezTo>
                <a:cubicBezTo>
                  <a:pt x="6355916" y="4139704"/>
                  <a:pt x="6363236" y="4138778"/>
                  <a:pt x="6368452" y="4138442"/>
                </a:cubicBezTo>
                <a:cubicBezTo>
                  <a:pt x="6373670" y="4138105"/>
                  <a:pt x="6378465" y="4137768"/>
                  <a:pt x="6382840" y="4137432"/>
                </a:cubicBezTo>
                <a:lnTo>
                  <a:pt x="6382840" y="4129355"/>
                </a:lnTo>
                <a:lnTo>
                  <a:pt x="6237451" y="4129355"/>
                </a:lnTo>
                <a:lnTo>
                  <a:pt x="6237451" y="4137432"/>
                </a:lnTo>
                <a:cubicBezTo>
                  <a:pt x="6242163" y="4137768"/>
                  <a:pt x="6247295" y="4138105"/>
                  <a:pt x="6252848" y="4138442"/>
                </a:cubicBezTo>
                <a:cubicBezTo>
                  <a:pt x="6258400" y="4138778"/>
                  <a:pt x="6265721" y="4139704"/>
                  <a:pt x="6274808" y="4141218"/>
                </a:cubicBezTo>
                <a:cubicBezTo>
                  <a:pt x="6283894" y="4142733"/>
                  <a:pt x="6290710" y="4146266"/>
                  <a:pt x="6295253" y="4151819"/>
                </a:cubicBezTo>
                <a:cubicBezTo>
                  <a:pt x="6299796" y="4157373"/>
                  <a:pt x="6302573" y="4165534"/>
                  <a:pt x="6303583" y="4176303"/>
                </a:cubicBezTo>
                <a:lnTo>
                  <a:pt x="6304592" y="4200535"/>
                </a:lnTo>
                <a:lnTo>
                  <a:pt x="6304592" y="4361574"/>
                </a:lnTo>
                <a:lnTo>
                  <a:pt x="6302573" y="4361574"/>
                </a:lnTo>
                <a:lnTo>
                  <a:pt x="6121096" y="4129355"/>
                </a:lnTo>
                <a:close/>
                <a:moveTo>
                  <a:pt x="5223781" y="4129355"/>
                </a:moveTo>
                <a:lnTo>
                  <a:pt x="5223781" y="4137432"/>
                </a:lnTo>
                <a:lnTo>
                  <a:pt x="5251042" y="4139451"/>
                </a:lnTo>
                <a:cubicBezTo>
                  <a:pt x="5261475" y="4140797"/>
                  <a:pt x="5268458" y="4143574"/>
                  <a:pt x="5271992" y="4147781"/>
                </a:cubicBezTo>
                <a:cubicBezTo>
                  <a:pt x="5275526" y="4151988"/>
                  <a:pt x="5277798" y="4159476"/>
                  <a:pt x="5278807" y="4170246"/>
                </a:cubicBezTo>
                <a:lnTo>
                  <a:pt x="5279817" y="4193467"/>
                </a:lnTo>
                <a:lnTo>
                  <a:pt x="5279817" y="4433259"/>
                </a:lnTo>
                <a:lnTo>
                  <a:pt x="5278807" y="4456481"/>
                </a:lnTo>
                <a:cubicBezTo>
                  <a:pt x="5277798" y="4466914"/>
                  <a:pt x="5275358" y="4474319"/>
                  <a:pt x="5271487" y="4478694"/>
                </a:cubicBezTo>
                <a:cubicBezTo>
                  <a:pt x="5267617" y="4483069"/>
                  <a:pt x="5261054" y="4485845"/>
                  <a:pt x="5251799" y="4487023"/>
                </a:cubicBezTo>
                <a:cubicBezTo>
                  <a:pt x="5242544" y="4488201"/>
                  <a:pt x="5235897" y="4488874"/>
                  <a:pt x="5231858" y="4489043"/>
                </a:cubicBezTo>
                <a:cubicBezTo>
                  <a:pt x="5227820" y="4489211"/>
                  <a:pt x="5224623" y="4489295"/>
                  <a:pt x="5222267" y="4489295"/>
                </a:cubicBezTo>
                <a:lnTo>
                  <a:pt x="5222267" y="4497372"/>
                </a:lnTo>
                <a:lnTo>
                  <a:pt x="5460040" y="4497372"/>
                </a:lnTo>
                <a:lnTo>
                  <a:pt x="5460040" y="4489295"/>
                </a:lnTo>
                <a:lnTo>
                  <a:pt x="5433789" y="4487781"/>
                </a:lnTo>
                <a:cubicBezTo>
                  <a:pt x="5423356" y="4486434"/>
                  <a:pt x="5416204" y="4483826"/>
                  <a:pt x="5412334" y="4479956"/>
                </a:cubicBezTo>
                <a:cubicBezTo>
                  <a:pt x="5408463" y="4476085"/>
                  <a:pt x="5406023" y="4468597"/>
                  <a:pt x="5405014" y="4457491"/>
                </a:cubicBezTo>
                <a:lnTo>
                  <a:pt x="5404004" y="4434269"/>
                </a:lnTo>
                <a:lnTo>
                  <a:pt x="5404004" y="4192458"/>
                </a:lnTo>
                <a:lnTo>
                  <a:pt x="5405014" y="4169236"/>
                </a:lnTo>
                <a:cubicBezTo>
                  <a:pt x="5406023" y="4157793"/>
                  <a:pt x="5408295" y="4150137"/>
                  <a:pt x="5411829" y="4146266"/>
                </a:cubicBezTo>
                <a:cubicBezTo>
                  <a:pt x="5415362" y="4142396"/>
                  <a:pt x="5422346" y="4139956"/>
                  <a:pt x="5432779" y="4138946"/>
                </a:cubicBezTo>
                <a:lnTo>
                  <a:pt x="5460040" y="4137432"/>
                </a:lnTo>
                <a:lnTo>
                  <a:pt x="5460040" y="4129355"/>
                </a:lnTo>
                <a:close/>
                <a:moveTo>
                  <a:pt x="4800071" y="4129355"/>
                </a:moveTo>
                <a:lnTo>
                  <a:pt x="4800071" y="4291404"/>
                </a:lnTo>
                <a:lnTo>
                  <a:pt x="4808653" y="4291404"/>
                </a:lnTo>
                <a:cubicBezTo>
                  <a:pt x="4817740" y="4271211"/>
                  <a:pt x="4828930" y="4248914"/>
                  <a:pt x="4842224" y="4224514"/>
                </a:cubicBezTo>
                <a:cubicBezTo>
                  <a:pt x="4855518" y="4200114"/>
                  <a:pt x="4868727" y="4179921"/>
                  <a:pt x="4881853" y="4163935"/>
                </a:cubicBezTo>
                <a:cubicBezTo>
                  <a:pt x="4894978" y="4147949"/>
                  <a:pt x="4906926" y="4139956"/>
                  <a:pt x="4917695" y="4139956"/>
                </a:cubicBezTo>
                <a:lnTo>
                  <a:pt x="4937384" y="4138946"/>
                </a:lnTo>
                <a:lnTo>
                  <a:pt x="4937384" y="4434269"/>
                </a:lnTo>
                <a:lnTo>
                  <a:pt x="4936374" y="4457491"/>
                </a:lnTo>
                <a:cubicBezTo>
                  <a:pt x="4935364" y="4468597"/>
                  <a:pt x="4933009" y="4476170"/>
                  <a:pt x="4929306" y="4480208"/>
                </a:cubicBezTo>
                <a:cubicBezTo>
                  <a:pt x="4925604" y="4484247"/>
                  <a:pt x="4918705" y="4486771"/>
                  <a:pt x="4908609" y="4487781"/>
                </a:cubicBezTo>
                <a:lnTo>
                  <a:pt x="4875290" y="4489295"/>
                </a:lnTo>
                <a:lnTo>
                  <a:pt x="4875290" y="4497372"/>
                </a:lnTo>
                <a:lnTo>
                  <a:pt x="5122149" y="4497372"/>
                </a:lnTo>
                <a:lnTo>
                  <a:pt x="5122149" y="4489295"/>
                </a:lnTo>
                <a:cubicBezTo>
                  <a:pt x="5117438" y="4488958"/>
                  <a:pt x="5112053" y="4488622"/>
                  <a:pt x="5105995" y="4488285"/>
                </a:cubicBezTo>
                <a:cubicBezTo>
                  <a:pt x="5099937" y="4487949"/>
                  <a:pt x="5093206" y="4487360"/>
                  <a:pt x="5085802" y="4486519"/>
                </a:cubicBezTo>
                <a:cubicBezTo>
                  <a:pt x="5078398" y="4485677"/>
                  <a:pt x="5072929" y="4483153"/>
                  <a:pt x="5069395" y="4478946"/>
                </a:cubicBezTo>
                <a:cubicBezTo>
                  <a:pt x="5065861" y="4474739"/>
                  <a:pt x="5063590" y="4467251"/>
                  <a:pt x="5062580" y="4456481"/>
                </a:cubicBezTo>
                <a:lnTo>
                  <a:pt x="5061570" y="4433259"/>
                </a:lnTo>
                <a:lnTo>
                  <a:pt x="5061570" y="4138946"/>
                </a:lnTo>
                <a:lnTo>
                  <a:pt x="5081763" y="4139956"/>
                </a:lnTo>
                <a:cubicBezTo>
                  <a:pt x="5092197" y="4139956"/>
                  <a:pt x="5104313" y="4148538"/>
                  <a:pt x="5118111" y="4165702"/>
                </a:cubicBezTo>
                <a:cubicBezTo>
                  <a:pt x="5131910" y="4182866"/>
                  <a:pt x="5145119" y="4202975"/>
                  <a:pt x="5157739" y="4226029"/>
                </a:cubicBezTo>
                <a:cubicBezTo>
                  <a:pt x="5170360" y="4249082"/>
                  <a:pt x="5181214" y="4270874"/>
                  <a:pt x="5190301" y="4291404"/>
                </a:cubicBezTo>
                <a:lnTo>
                  <a:pt x="5198883" y="4291404"/>
                </a:lnTo>
                <a:lnTo>
                  <a:pt x="5198883" y="4129355"/>
                </a:lnTo>
                <a:close/>
                <a:moveTo>
                  <a:pt x="4337318" y="4129355"/>
                </a:moveTo>
                <a:lnTo>
                  <a:pt x="4337318" y="4137432"/>
                </a:lnTo>
                <a:lnTo>
                  <a:pt x="4352565" y="4137432"/>
                </a:lnTo>
                <a:cubicBezTo>
                  <a:pt x="4359344" y="4137432"/>
                  <a:pt x="4366376" y="4138610"/>
                  <a:pt x="4373661" y="4140966"/>
                </a:cubicBezTo>
                <a:cubicBezTo>
                  <a:pt x="4380947" y="4143322"/>
                  <a:pt x="4387640" y="4147528"/>
                  <a:pt x="4393740" y="4153586"/>
                </a:cubicBezTo>
                <a:cubicBezTo>
                  <a:pt x="4399840" y="4159644"/>
                  <a:pt x="4405093" y="4166207"/>
                  <a:pt x="4409500" y="4173275"/>
                </a:cubicBezTo>
                <a:lnTo>
                  <a:pt x="4410518" y="4196496"/>
                </a:lnTo>
                <a:lnTo>
                  <a:pt x="4410518" y="4426192"/>
                </a:lnTo>
                <a:lnTo>
                  <a:pt x="4409500" y="4450423"/>
                </a:lnTo>
                <a:cubicBezTo>
                  <a:pt x="4407465" y="4470953"/>
                  <a:pt x="4399585" y="4482312"/>
                  <a:pt x="4385860" y="4484499"/>
                </a:cubicBezTo>
                <a:cubicBezTo>
                  <a:pt x="4372135" y="4486687"/>
                  <a:pt x="4362562" y="4487949"/>
                  <a:pt x="4357140" y="4488285"/>
                </a:cubicBezTo>
                <a:cubicBezTo>
                  <a:pt x="4351719" y="4488622"/>
                  <a:pt x="4346805" y="4488958"/>
                  <a:pt x="4342398" y="4489295"/>
                </a:cubicBezTo>
                <a:lnTo>
                  <a:pt x="4342398" y="4497372"/>
                </a:lnTo>
                <a:lnTo>
                  <a:pt x="4488261" y="4497372"/>
                </a:lnTo>
                <a:lnTo>
                  <a:pt x="4488261" y="4489295"/>
                </a:lnTo>
                <a:cubicBezTo>
                  <a:pt x="4485905" y="4488958"/>
                  <a:pt x="4481445" y="4488622"/>
                  <a:pt x="4474883" y="4488285"/>
                </a:cubicBezTo>
                <a:cubicBezTo>
                  <a:pt x="4468320" y="4487949"/>
                  <a:pt x="4460411" y="4487023"/>
                  <a:pt x="4451156" y="4485509"/>
                </a:cubicBezTo>
                <a:cubicBezTo>
                  <a:pt x="4441901" y="4483994"/>
                  <a:pt x="4435001" y="4480545"/>
                  <a:pt x="4430458" y="4475160"/>
                </a:cubicBezTo>
                <a:cubicBezTo>
                  <a:pt x="4425915" y="4469775"/>
                  <a:pt x="4423138" y="4461530"/>
                  <a:pt x="4422128" y="4450423"/>
                </a:cubicBezTo>
                <a:lnTo>
                  <a:pt x="4421119" y="4426192"/>
                </a:lnTo>
                <a:lnTo>
                  <a:pt x="4421119" y="4190439"/>
                </a:lnTo>
                <a:lnTo>
                  <a:pt x="4423138" y="4190439"/>
                </a:lnTo>
                <a:lnTo>
                  <a:pt x="4662930" y="4497372"/>
                </a:lnTo>
                <a:lnTo>
                  <a:pt x="4724519" y="4497372"/>
                </a:lnTo>
                <a:lnTo>
                  <a:pt x="4724519" y="4202554"/>
                </a:lnTo>
                <a:lnTo>
                  <a:pt x="4725528" y="4178323"/>
                </a:lnTo>
                <a:cubicBezTo>
                  <a:pt x="4726538" y="4167553"/>
                  <a:pt x="4729483" y="4159055"/>
                  <a:pt x="4734363" y="4152829"/>
                </a:cubicBezTo>
                <a:cubicBezTo>
                  <a:pt x="4739243" y="4146603"/>
                  <a:pt x="4746395" y="4142733"/>
                  <a:pt x="4755818" y="4141218"/>
                </a:cubicBezTo>
                <a:cubicBezTo>
                  <a:pt x="4765242" y="4139704"/>
                  <a:pt x="4772561" y="4138778"/>
                  <a:pt x="4777778" y="4138442"/>
                </a:cubicBezTo>
                <a:cubicBezTo>
                  <a:pt x="4782994" y="4138105"/>
                  <a:pt x="4787790" y="4137768"/>
                  <a:pt x="4792165" y="4137432"/>
                </a:cubicBezTo>
                <a:lnTo>
                  <a:pt x="4792165" y="4129355"/>
                </a:lnTo>
                <a:lnTo>
                  <a:pt x="4646776" y="4129355"/>
                </a:lnTo>
                <a:lnTo>
                  <a:pt x="4646776" y="4137432"/>
                </a:lnTo>
                <a:cubicBezTo>
                  <a:pt x="4651487" y="4137768"/>
                  <a:pt x="4656620" y="4138105"/>
                  <a:pt x="4662173" y="4138442"/>
                </a:cubicBezTo>
                <a:cubicBezTo>
                  <a:pt x="4667726" y="4138778"/>
                  <a:pt x="4675046" y="4139704"/>
                  <a:pt x="4684133" y="4141218"/>
                </a:cubicBezTo>
                <a:cubicBezTo>
                  <a:pt x="4693219" y="4142733"/>
                  <a:pt x="4700035" y="4146266"/>
                  <a:pt x="4704578" y="4151819"/>
                </a:cubicBezTo>
                <a:cubicBezTo>
                  <a:pt x="4709122" y="4157373"/>
                  <a:pt x="4711898" y="4165534"/>
                  <a:pt x="4712908" y="4176303"/>
                </a:cubicBezTo>
                <a:lnTo>
                  <a:pt x="4713917" y="4200535"/>
                </a:lnTo>
                <a:lnTo>
                  <a:pt x="4713917" y="4361574"/>
                </a:lnTo>
                <a:lnTo>
                  <a:pt x="4711898" y="4361574"/>
                </a:lnTo>
                <a:lnTo>
                  <a:pt x="4530422" y="4129355"/>
                </a:lnTo>
                <a:close/>
                <a:moveTo>
                  <a:pt x="3913808" y="4129355"/>
                </a:moveTo>
                <a:lnTo>
                  <a:pt x="3913808" y="4137432"/>
                </a:lnTo>
                <a:cubicBezTo>
                  <a:pt x="3918520" y="4137768"/>
                  <a:pt x="3923820" y="4138021"/>
                  <a:pt x="3929710" y="4138189"/>
                </a:cubicBezTo>
                <a:cubicBezTo>
                  <a:pt x="3935599" y="4138357"/>
                  <a:pt x="3942162" y="4138946"/>
                  <a:pt x="3949398" y="4139956"/>
                </a:cubicBezTo>
                <a:cubicBezTo>
                  <a:pt x="3956634" y="4140966"/>
                  <a:pt x="3962271" y="4143658"/>
                  <a:pt x="3966310" y="4148033"/>
                </a:cubicBezTo>
                <a:cubicBezTo>
                  <a:pt x="3970348" y="4152408"/>
                  <a:pt x="3972872" y="4159981"/>
                  <a:pt x="3973882" y="4170750"/>
                </a:cubicBezTo>
                <a:lnTo>
                  <a:pt x="3974892" y="4193972"/>
                </a:lnTo>
                <a:lnTo>
                  <a:pt x="3974892" y="4433259"/>
                </a:lnTo>
                <a:lnTo>
                  <a:pt x="3973882" y="4456481"/>
                </a:lnTo>
                <a:cubicBezTo>
                  <a:pt x="3972872" y="4467251"/>
                  <a:pt x="3970432" y="4474739"/>
                  <a:pt x="3966562" y="4478946"/>
                </a:cubicBezTo>
                <a:cubicBezTo>
                  <a:pt x="3962692" y="4483153"/>
                  <a:pt x="3957139" y="4485677"/>
                  <a:pt x="3949903" y="4486519"/>
                </a:cubicBezTo>
                <a:cubicBezTo>
                  <a:pt x="3942667" y="4487360"/>
                  <a:pt x="3936189" y="4488033"/>
                  <a:pt x="3930467" y="4488538"/>
                </a:cubicBezTo>
                <a:cubicBezTo>
                  <a:pt x="3924746" y="4489043"/>
                  <a:pt x="3919697" y="4489295"/>
                  <a:pt x="3915322" y="4489295"/>
                </a:cubicBezTo>
                <a:lnTo>
                  <a:pt x="3915322" y="4497372"/>
                </a:lnTo>
                <a:lnTo>
                  <a:pt x="4312115" y="4497372"/>
                </a:lnTo>
                <a:lnTo>
                  <a:pt x="4312115" y="4336838"/>
                </a:lnTo>
                <a:lnTo>
                  <a:pt x="4304038" y="4336838"/>
                </a:lnTo>
                <a:cubicBezTo>
                  <a:pt x="4292595" y="4369820"/>
                  <a:pt x="4274758" y="4401876"/>
                  <a:pt x="4250526" y="4433007"/>
                </a:cubicBezTo>
                <a:cubicBezTo>
                  <a:pt x="4226295" y="4464138"/>
                  <a:pt x="4205933" y="4480797"/>
                  <a:pt x="4189442" y="4482985"/>
                </a:cubicBezTo>
                <a:cubicBezTo>
                  <a:pt x="4172951" y="4485172"/>
                  <a:pt x="4157302" y="4486350"/>
                  <a:pt x="4142494" y="4486519"/>
                </a:cubicBezTo>
                <a:cubicBezTo>
                  <a:pt x="4127685" y="4486687"/>
                  <a:pt x="4113214" y="4486939"/>
                  <a:pt x="4099079" y="4487276"/>
                </a:cubicBezTo>
                <a:lnTo>
                  <a:pt x="4099079" y="4313616"/>
                </a:lnTo>
                <a:lnTo>
                  <a:pt x="4120281" y="4314626"/>
                </a:lnTo>
                <a:cubicBezTo>
                  <a:pt x="4139801" y="4316645"/>
                  <a:pt x="4154526" y="4326068"/>
                  <a:pt x="4164453" y="4342896"/>
                </a:cubicBezTo>
                <a:cubicBezTo>
                  <a:pt x="4174382" y="4359723"/>
                  <a:pt x="4179346" y="4379411"/>
                  <a:pt x="4179346" y="4401960"/>
                </a:cubicBezTo>
                <a:lnTo>
                  <a:pt x="4188938" y="4401960"/>
                </a:lnTo>
                <a:lnTo>
                  <a:pt x="4188938" y="4218204"/>
                </a:lnTo>
                <a:lnTo>
                  <a:pt x="4179346" y="4218204"/>
                </a:lnTo>
                <a:cubicBezTo>
                  <a:pt x="4179346" y="4240416"/>
                  <a:pt x="4174382" y="4259684"/>
                  <a:pt x="4164453" y="4276006"/>
                </a:cubicBezTo>
                <a:cubicBezTo>
                  <a:pt x="4154526" y="4292329"/>
                  <a:pt x="4139801" y="4301500"/>
                  <a:pt x="4120281" y="4303519"/>
                </a:cubicBezTo>
                <a:lnTo>
                  <a:pt x="4099079" y="4304529"/>
                </a:lnTo>
                <a:lnTo>
                  <a:pt x="4100089" y="4138946"/>
                </a:lnTo>
                <a:lnTo>
                  <a:pt x="4104632" y="4138946"/>
                </a:lnTo>
                <a:cubicBezTo>
                  <a:pt x="4108334" y="4138946"/>
                  <a:pt x="4115906" y="4139115"/>
                  <a:pt x="4127349" y="4139451"/>
                </a:cubicBezTo>
                <a:cubicBezTo>
                  <a:pt x="4138792" y="4139788"/>
                  <a:pt x="4152843" y="4140797"/>
                  <a:pt x="4169502" y="4142480"/>
                </a:cubicBezTo>
                <a:cubicBezTo>
                  <a:pt x="4186161" y="4144163"/>
                  <a:pt x="4206775" y="4157877"/>
                  <a:pt x="4231343" y="4183623"/>
                </a:cubicBezTo>
                <a:cubicBezTo>
                  <a:pt x="4255911" y="4209370"/>
                  <a:pt x="4276777" y="4241089"/>
                  <a:pt x="4293941" y="4278783"/>
                </a:cubicBezTo>
                <a:lnTo>
                  <a:pt x="4302018" y="4278783"/>
                </a:lnTo>
                <a:lnTo>
                  <a:pt x="4302018" y="4129355"/>
                </a:lnTo>
                <a:close/>
                <a:moveTo>
                  <a:pt x="3495146" y="4129355"/>
                </a:moveTo>
                <a:lnTo>
                  <a:pt x="3495146" y="4291404"/>
                </a:lnTo>
                <a:lnTo>
                  <a:pt x="3503728" y="4291404"/>
                </a:lnTo>
                <a:cubicBezTo>
                  <a:pt x="3512815" y="4271211"/>
                  <a:pt x="3524005" y="4248914"/>
                  <a:pt x="3537299" y="4224514"/>
                </a:cubicBezTo>
                <a:cubicBezTo>
                  <a:pt x="3550593" y="4200114"/>
                  <a:pt x="3563802" y="4179921"/>
                  <a:pt x="3576928" y="4163935"/>
                </a:cubicBezTo>
                <a:cubicBezTo>
                  <a:pt x="3590053" y="4147949"/>
                  <a:pt x="3602001" y="4139956"/>
                  <a:pt x="3612771" y="4139956"/>
                </a:cubicBezTo>
                <a:lnTo>
                  <a:pt x="3632459" y="4138946"/>
                </a:lnTo>
                <a:lnTo>
                  <a:pt x="3632459" y="4434269"/>
                </a:lnTo>
                <a:lnTo>
                  <a:pt x="3631449" y="4457491"/>
                </a:lnTo>
                <a:cubicBezTo>
                  <a:pt x="3630439" y="4468597"/>
                  <a:pt x="3628083" y="4476170"/>
                  <a:pt x="3624381" y="4480208"/>
                </a:cubicBezTo>
                <a:cubicBezTo>
                  <a:pt x="3620679" y="4484247"/>
                  <a:pt x="3613780" y="4486771"/>
                  <a:pt x="3603683" y="4487781"/>
                </a:cubicBezTo>
                <a:lnTo>
                  <a:pt x="3570365" y="4489295"/>
                </a:lnTo>
                <a:lnTo>
                  <a:pt x="3570365" y="4497372"/>
                </a:lnTo>
                <a:lnTo>
                  <a:pt x="3817224" y="4497372"/>
                </a:lnTo>
                <a:lnTo>
                  <a:pt x="3817224" y="4489295"/>
                </a:lnTo>
                <a:cubicBezTo>
                  <a:pt x="3812513" y="4488958"/>
                  <a:pt x="3807128" y="4488622"/>
                  <a:pt x="3801070" y="4488285"/>
                </a:cubicBezTo>
                <a:cubicBezTo>
                  <a:pt x="3795012" y="4487949"/>
                  <a:pt x="3788281" y="4487360"/>
                  <a:pt x="3780877" y="4486519"/>
                </a:cubicBezTo>
                <a:cubicBezTo>
                  <a:pt x="3773473" y="4485677"/>
                  <a:pt x="3768004" y="4483153"/>
                  <a:pt x="3764470" y="4478946"/>
                </a:cubicBezTo>
                <a:cubicBezTo>
                  <a:pt x="3760937" y="4474739"/>
                  <a:pt x="3758665" y="4467251"/>
                  <a:pt x="3757655" y="4456481"/>
                </a:cubicBezTo>
                <a:lnTo>
                  <a:pt x="3756646" y="4433259"/>
                </a:lnTo>
                <a:lnTo>
                  <a:pt x="3756646" y="4138946"/>
                </a:lnTo>
                <a:lnTo>
                  <a:pt x="3776838" y="4139956"/>
                </a:lnTo>
                <a:cubicBezTo>
                  <a:pt x="3787272" y="4139956"/>
                  <a:pt x="3799387" y="4148538"/>
                  <a:pt x="3813186" y="4165702"/>
                </a:cubicBezTo>
                <a:cubicBezTo>
                  <a:pt x="3826985" y="4182866"/>
                  <a:pt x="3840194" y="4202975"/>
                  <a:pt x="3852815" y="4226029"/>
                </a:cubicBezTo>
                <a:cubicBezTo>
                  <a:pt x="3865435" y="4249082"/>
                  <a:pt x="3876289" y="4270874"/>
                  <a:pt x="3885376" y="4291404"/>
                </a:cubicBezTo>
                <a:lnTo>
                  <a:pt x="3893958" y="4291404"/>
                </a:lnTo>
                <a:lnTo>
                  <a:pt x="3893958" y="4129355"/>
                </a:lnTo>
                <a:close/>
                <a:moveTo>
                  <a:pt x="3076046" y="4129355"/>
                </a:moveTo>
                <a:lnTo>
                  <a:pt x="3076046" y="4291404"/>
                </a:lnTo>
                <a:lnTo>
                  <a:pt x="3084628" y="4291404"/>
                </a:lnTo>
                <a:cubicBezTo>
                  <a:pt x="3093715" y="4271211"/>
                  <a:pt x="3104905" y="4248914"/>
                  <a:pt x="3118199" y="4224514"/>
                </a:cubicBezTo>
                <a:cubicBezTo>
                  <a:pt x="3131493" y="4200114"/>
                  <a:pt x="3144703" y="4179921"/>
                  <a:pt x="3157828" y="4163935"/>
                </a:cubicBezTo>
                <a:cubicBezTo>
                  <a:pt x="3170954" y="4147949"/>
                  <a:pt x="3182901" y="4139956"/>
                  <a:pt x="3193670" y="4139956"/>
                </a:cubicBezTo>
                <a:lnTo>
                  <a:pt x="3213359" y="4138946"/>
                </a:lnTo>
                <a:lnTo>
                  <a:pt x="3213359" y="4434269"/>
                </a:lnTo>
                <a:lnTo>
                  <a:pt x="3212349" y="4457491"/>
                </a:lnTo>
                <a:cubicBezTo>
                  <a:pt x="3211340" y="4468597"/>
                  <a:pt x="3208984" y="4476170"/>
                  <a:pt x="3205281" y="4480208"/>
                </a:cubicBezTo>
                <a:cubicBezTo>
                  <a:pt x="3201579" y="4484247"/>
                  <a:pt x="3194681" y="4486771"/>
                  <a:pt x="3184584" y="4487781"/>
                </a:cubicBezTo>
                <a:lnTo>
                  <a:pt x="3151265" y="4489295"/>
                </a:lnTo>
                <a:lnTo>
                  <a:pt x="3151265" y="4497372"/>
                </a:lnTo>
                <a:lnTo>
                  <a:pt x="3398125" y="4497372"/>
                </a:lnTo>
                <a:lnTo>
                  <a:pt x="3398125" y="4489295"/>
                </a:lnTo>
                <a:cubicBezTo>
                  <a:pt x="3393413" y="4488958"/>
                  <a:pt x="3388029" y="4488622"/>
                  <a:pt x="3381970" y="4488285"/>
                </a:cubicBezTo>
                <a:cubicBezTo>
                  <a:pt x="3375913" y="4487949"/>
                  <a:pt x="3369181" y="4487360"/>
                  <a:pt x="3361777" y="4486519"/>
                </a:cubicBezTo>
                <a:cubicBezTo>
                  <a:pt x="3354373" y="4485677"/>
                  <a:pt x="3348904" y="4483153"/>
                  <a:pt x="3345371" y="4478946"/>
                </a:cubicBezTo>
                <a:cubicBezTo>
                  <a:pt x="3341837" y="4474739"/>
                  <a:pt x="3339565" y="4467251"/>
                  <a:pt x="3338556" y="4456481"/>
                </a:cubicBezTo>
                <a:lnTo>
                  <a:pt x="3337546" y="4433259"/>
                </a:lnTo>
                <a:lnTo>
                  <a:pt x="3337546" y="4138946"/>
                </a:lnTo>
                <a:lnTo>
                  <a:pt x="3357738" y="4139956"/>
                </a:lnTo>
                <a:cubicBezTo>
                  <a:pt x="3368172" y="4139956"/>
                  <a:pt x="3380287" y="4148538"/>
                  <a:pt x="3394086" y="4165702"/>
                </a:cubicBezTo>
                <a:cubicBezTo>
                  <a:pt x="3407884" y="4182866"/>
                  <a:pt x="3421094" y="4202975"/>
                  <a:pt x="3433715" y="4226029"/>
                </a:cubicBezTo>
                <a:cubicBezTo>
                  <a:pt x="3446336" y="4249082"/>
                  <a:pt x="3457189" y="4270874"/>
                  <a:pt x="3466276" y="4291404"/>
                </a:cubicBezTo>
                <a:lnTo>
                  <a:pt x="3474858" y="4291404"/>
                </a:lnTo>
                <a:lnTo>
                  <a:pt x="3474858" y="4129355"/>
                </a:lnTo>
                <a:close/>
                <a:moveTo>
                  <a:pt x="1695493" y="4129355"/>
                </a:moveTo>
                <a:lnTo>
                  <a:pt x="1695493" y="4137432"/>
                </a:lnTo>
                <a:lnTo>
                  <a:pt x="1716695" y="4139451"/>
                </a:lnTo>
                <a:cubicBezTo>
                  <a:pt x="1727128" y="4140797"/>
                  <a:pt x="1734112" y="4143574"/>
                  <a:pt x="1737646" y="4147781"/>
                </a:cubicBezTo>
                <a:cubicBezTo>
                  <a:pt x="1741180" y="4151988"/>
                  <a:pt x="1743451" y="4159476"/>
                  <a:pt x="1744461" y="4170246"/>
                </a:cubicBezTo>
                <a:lnTo>
                  <a:pt x="1745471" y="4193467"/>
                </a:lnTo>
                <a:lnTo>
                  <a:pt x="1745471" y="4392369"/>
                </a:lnTo>
                <a:cubicBezTo>
                  <a:pt x="1745471" y="4424004"/>
                  <a:pt x="1760615" y="4450423"/>
                  <a:pt x="1790905" y="4471626"/>
                </a:cubicBezTo>
                <a:cubicBezTo>
                  <a:pt x="1821194" y="4492829"/>
                  <a:pt x="1864273" y="4503430"/>
                  <a:pt x="1920140" y="4503430"/>
                </a:cubicBezTo>
                <a:cubicBezTo>
                  <a:pt x="1962545" y="4503430"/>
                  <a:pt x="1993844" y="4494259"/>
                  <a:pt x="2014038" y="4475917"/>
                </a:cubicBezTo>
                <a:cubicBezTo>
                  <a:pt x="2034230" y="4457575"/>
                  <a:pt x="2046851" y="4425182"/>
                  <a:pt x="2051899" y="4378738"/>
                </a:cubicBezTo>
                <a:lnTo>
                  <a:pt x="2052909" y="4353497"/>
                </a:lnTo>
                <a:lnTo>
                  <a:pt x="2052909" y="4203564"/>
                </a:lnTo>
                <a:lnTo>
                  <a:pt x="2053919" y="4179332"/>
                </a:lnTo>
                <a:cubicBezTo>
                  <a:pt x="2054928" y="4168563"/>
                  <a:pt x="2057873" y="4159812"/>
                  <a:pt x="2062753" y="4153081"/>
                </a:cubicBezTo>
                <a:cubicBezTo>
                  <a:pt x="2067633" y="4146351"/>
                  <a:pt x="2074701" y="4142312"/>
                  <a:pt x="2083956" y="4140966"/>
                </a:cubicBezTo>
                <a:cubicBezTo>
                  <a:pt x="2093211" y="4139620"/>
                  <a:pt x="2100615" y="4138778"/>
                  <a:pt x="2106168" y="4138442"/>
                </a:cubicBezTo>
                <a:cubicBezTo>
                  <a:pt x="2111721" y="4138105"/>
                  <a:pt x="2116685" y="4137768"/>
                  <a:pt x="2121060" y="4137432"/>
                </a:cubicBezTo>
                <a:lnTo>
                  <a:pt x="2121060" y="4129355"/>
                </a:lnTo>
                <a:lnTo>
                  <a:pt x="1972642" y="4129355"/>
                </a:lnTo>
                <a:lnTo>
                  <a:pt x="1972642" y="4137432"/>
                </a:lnTo>
                <a:cubicBezTo>
                  <a:pt x="1978027" y="4137768"/>
                  <a:pt x="1983748" y="4138105"/>
                  <a:pt x="1989806" y="4138442"/>
                </a:cubicBezTo>
                <a:cubicBezTo>
                  <a:pt x="1995864" y="4138778"/>
                  <a:pt x="2003436" y="4139704"/>
                  <a:pt x="2012523" y="4141218"/>
                </a:cubicBezTo>
                <a:cubicBezTo>
                  <a:pt x="2021610" y="4142733"/>
                  <a:pt x="2028425" y="4146351"/>
                  <a:pt x="2032968" y="4152072"/>
                </a:cubicBezTo>
                <a:cubicBezTo>
                  <a:pt x="2037512" y="4157793"/>
                  <a:pt x="2040288" y="4166207"/>
                  <a:pt x="2041298" y="4177313"/>
                </a:cubicBezTo>
                <a:lnTo>
                  <a:pt x="2042307" y="4201545"/>
                </a:lnTo>
                <a:lnTo>
                  <a:pt x="2042307" y="4347944"/>
                </a:lnTo>
                <a:lnTo>
                  <a:pt x="2041803" y="4371671"/>
                </a:lnTo>
                <a:cubicBezTo>
                  <a:pt x="2041466" y="4384796"/>
                  <a:pt x="2038858" y="4400614"/>
                  <a:pt x="2033978" y="4419124"/>
                </a:cubicBezTo>
                <a:cubicBezTo>
                  <a:pt x="2029098" y="4437635"/>
                  <a:pt x="2019506" y="4454041"/>
                  <a:pt x="2005203" y="4468345"/>
                </a:cubicBezTo>
                <a:cubicBezTo>
                  <a:pt x="1990900" y="4482648"/>
                  <a:pt x="1969613" y="4489800"/>
                  <a:pt x="1941343" y="4489800"/>
                </a:cubicBezTo>
                <a:cubicBezTo>
                  <a:pt x="1921150" y="4489800"/>
                  <a:pt x="1905248" y="4483994"/>
                  <a:pt x="1893637" y="4472383"/>
                </a:cubicBezTo>
                <a:cubicBezTo>
                  <a:pt x="1882026" y="4460772"/>
                  <a:pt x="1875295" y="4448993"/>
                  <a:pt x="1873444" y="4437046"/>
                </a:cubicBezTo>
                <a:cubicBezTo>
                  <a:pt x="1871592" y="4425098"/>
                  <a:pt x="1870499" y="4416264"/>
                  <a:pt x="1870162" y="4410542"/>
                </a:cubicBezTo>
                <a:cubicBezTo>
                  <a:pt x="1869826" y="4404821"/>
                  <a:pt x="1869657" y="4399941"/>
                  <a:pt x="1869657" y="4395902"/>
                </a:cubicBezTo>
                <a:lnTo>
                  <a:pt x="1869657" y="4193467"/>
                </a:lnTo>
                <a:lnTo>
                  <a:pt x="1870667" y="4170246"/>
                </a:lnTo>
                <a:cubicBezTo>
                  <a:pt x="1871677" y="4158803"/>
                  <a:pt x="1873864" y="4151230"/>
                  <a:pt x="1877230" y="4147528"/>
                </a:cubicBezTo>
                <a:cubicBezTo>
                  <a:pt x="1880595" y="4143826"/>
                  <a:pt x="1886653" y="4141386"/>
                  <a:pt x="1895404" y="4140208"/>
                </a:cubicBezTo>
                <a:cubicBezTo>
                  <a:pt x="1904154" y="4139031"/>
                  <a:pt x="1911306" y="4138357"/>
                  <a:pt x="1916859" y="4138189"/>
                </a:cubicBezTo>
                <a:cubicBezTo>
                  <a:pt x="1922412" y="4138021"/>
                  <a:pt x="1927376" y="4137768"/>
                  <a:pt x="1931751" y="4137432"/>
                </a:cubicBezTo>
                <a:lnTo>
                  <a:pt x="1931751" y="4129355"/>
                </a:lnTo>
                <a:close/>
                <a:moveTo>
                  <a:pt x="831480" y="4129355"/>
                </a:moveTo>
                <a:lnTo>
                  <a:pt x="831480" y="4137432"/>
                </a:lnTo>
                <a:lnTo>
                  <a:pt x="845615" y="4138946"/>
                </a:lnTo>
                <a:cubicBezTo>
                  <a:pt x="856385" y="4140293"/>
                  <a:pt x="865051" y="4143826"/>
                  <a:pt x="871614" y="4149548"/>
                </a:cubicBezTo>
                <a:cubicBezTo>
                  <a:pt x="878176" y="4155269"/>
                  <a:pt x="887179" y="4167048"/>
                  <a:pt x="898622" y="4184886"/>
                </a:cubicBezTo>
                <a:lnTo>
                  <a:pt x="994034" y="4340372"/>
                </a:lnTo>
                <a:lnTo>
                  <a:pt x="994034" y="4434269"/>
                </a:lnTo>
                <a:lnTo>
                  <a:pt x="993024" y="4457491"/>
                </a:lnTo>
                <a:cubicBezTo>
                  <a:pt x="992014" y="4468597"/>
                  <a:pt x="989659" y="4476170"/>
                  <a:pt x="985956" y="4480208"/>
                </a:cubicBezTo>
                <a:cubicBezTo>
                  <a:pt x="982254" y="4484247"/>
                  <a:pt x="975355" y="4486771"/>
                  <a:pt x="965259" y="4487781"/>
                </a:cubicBezTo>
                <a:lnTo>
                  <a:pt x="931940" y="4489295"/>
                </a:lnTo>
                <a:lnTo>
                  <a:pt x="931940" y="4497372"/>
                </a:lnTo>
                <a:lnTo>
                  <a:pt x="1177790" y="4497372"/>
                </a:lnTo>
                <a:lnTo>
                  <a:pt x="1177790" y="4489295"/>
                </a:lnTo>
                <a:cubicBezTo>
                  <a:pt x="1173415" y="4488958"/>
                  <a:pt x="1168198" y="4488622"/>
                  <a:pt x="1162140" y="4488285"/>
                </a:cubicBezTo>
                <a:cubicBezTo>
                  <a:pt x="1156083" y="4487949"/>
                  <a:pt x="1149436" y="4487360"/>
                  <a:pt x="1142200" y="4486519"/>
                </a:cubicBezTo>
                <a:cubicBezTo>
                  <a:pt x="1134964" y="4485677"/>
                  <a:pt x="1129579" y="4483153"/>
                  <a:pt x="1126046" y="4478946"/>
                </a:cubicBezTo>
                <a:cubicBezTo>
                  <a:pt x="1122512" y="4474739"/>
                  <a:pt x="1120240" y="4467251"/>
                  <a:pt x="1119230" y="4456481"/>
                </a:cubicBezTo>
                <a:lnTo>
                  <a:pt x="1118221" y="4433259"/>
                </a:lnTo>
                <a:lnTo>
                  <a:pt x="1118221" y="4307558"/>
                </a:lnTo>
                <a:cubicBezTo>
                  <a:pt x="1132745" y="4281644"/>
                  <a:pt x="1147520" y="4255645"/>
                  <a:pt x="1162547" y="4229563"/>
                </a:cubicBezTo>
                <a:cubicBezTo>
                  <a:pt x="1177573" y="4203480"/>
                  <a:pt x="1189308" y="4183960"/>
                  <a:pt x="1197750" y="4171003"/>
                </a:cubicBezTo>
                <a:cubicBezTo>
                  <a:pt x="1206193" y="4158046"/>
                  <a:pt x="1214299" y="4149379"/>
                  <a:pt x="1222069" y="4145004"/>
                </a:cubicBezTo>
                <a:cubicBezTo>
                  <a:pt x="1229838" y="4140629"/>
                  <a:pt x="1239463" y="4138442"/>
                  <a:pt x="1250942" y="4138442"/>
                </a:cubicBezTo>
                <a:lnTo>
                  <a:pt x="1264115" y="4137432"/>
                </a:lnTo>
                <a:lnTo>
                  <a:pt x="1264115" y="4129355"/>
                </a:lnTo>
                <a:lnTo>
                  <a:pt x="1143462" y="4129355"/>
                </a:lnTo>
                <a:lnTo>
                  <a:pt x="1143462" y="4137432"/>
                </a:lnTo>
                <a:lnTo>
                  <a:pt x="1163655" y="4138442"/>
                </a:lnTo>
                <a:cubicBezTo>
                  <a:pt x="1178463" y="4140124"/>
                  <a:pt x="1185867" y="4145509"/>
                  <a:pt x="1185867" y="4154596"/>
                </a:cubicBezTo>
                <a:cubicBezTo>
                  <a:pt x="1185867" y="4162337"/>
                  <a:pt x="1182586" y="4172349"/>
                  <a:pt x="1176023" y="4184633"/>
                </a:cubicBezTo>
                <a:cubicBezTo>
                  <a:pt x="1169460" y="4196917"/>
                  <a:pt x="1159448" y="4214586"/>
                  <a:pt x="1145986" y="4237640"/>
                </a:cubicBezTo>
                <a:cubicBezTo>
                  <a:pt x="1132524" y="4260693"/>
                  <a:pt x="1120072" y="4282148"/>
                  <a:pt x="1108629" y="4302005"/>
                </a:cubicBezTo>
                <a:cubicBezTo>
                  <a:pt x="1094494" y="4279793"/>
                  <a:pt x="1079770" y="4256402"/>
                  <a:pt x="1064457" y="4231834"/>
                </a:cubicBezTo>
                <a:cubicBezTo>
                  <a:pt x="1049144" y="4207266"/>
                  <a:pt x="1038795" y="4190354"/>
                  <a:pt x="1033410" y="4181099"/>
                </a:cubicBezTo>
                <a:cubicBezTo>
                  <a:pt x="1028025" y="4171844"/>
                  <a:pt x="1024660" y="4165450"/>
                  <a:pt x="1023314" y="4161916"/>
                </a:cubicBezTo>
                <a:cubicBezTo>
                  <a:pt x="1021967" y="4158382"/>
                  <a:pt x="1021294" y="4154764"/>
                  <a:pt x="1021294" y="4151062"/>
                </a:cubicBezTo>
                <a:cubicBezTo>
                  <a:pt x="1021294" y="4146014"/>
                  <a:pt x="1022809" y="4142817"/>
                  <a:pt x="1025838" y="4141471"/>
                </a:cubicBezTo>
                <a:cubicBezTo>
                  <a:pt x="1028867" y="4140124"/>
                  <a:pt x="1033915" y="4139115"/>
                  <a:pt x="1040982" y="4138442"/>
                </a:cubicBezTo>
                <a:lnTo>
                  <a:pt x="1067233" y="4137432"/>
                </a:lnTo>
                <a:lnTo>
                  <a:pt x="1067233" y="4129355"/>
                </a:lnTo>
                <a:close/>
                <a:moveTo>
                  <a:pt x="2349775" y="4128850"/>
                </a:moveTo>
                <a:lnTo>
                  <a:pt x="2124118" y="4129355"/>
                </a:lnTo>
                <a:lnTo>
                  <a:pt x="2124118" y="4137432"/>
                </a:lnTo>
                <a:cubicBezTo>
                  <a:pt x="2128830" y="4137768"/>
                  <a:pt x="2133878" y="4138021"/>
                  <a:pt x="2139262" y="4138189"/>
                </a:cubicBezTo>
                <a:cubicBezTo>
                  <a:pt x="2144647" y="4138357"/>
                  <a:pt x="2151042" y="4138946"/>
                  <a:pt x="2158446" y="4139956"/>
                </a:cubicBezTo>
                <a:cubicBezTo>
                  <a:pt x="2165850" y="4140966"/>
                  <a:pt x="2171571" y="4143658"/>
                  <a:pt x="2175610" y="4148033"/>
                </a:cubicBezTo>
                <a:cubicBezTo>
                  <a:pt x="2179648" y="4152408"/>
                  <a:pt x="2182172" y="4159981"/>
                  <a:pt x="2183182" y="4170750"/>
                </a:cubicBezTo>
                <a:lnTo>
                  <a:pt x="2184192" y="4193972"/>
                </a:lnTo>
                <a:lnTo>
                  <a:pt x="2184192" y="4433259"/>
                </a:lnTo>
                <a:lnTo>
                  <a:pt x="2183182" y="4456481"/>
                </a:lnTo>
                <a:cubicBezTo>
                  <a:pt x="2182172" y="4467251"/>
                  <a:pt x="2179733" y="4474739"/>
                  <a:pt x="2175862" y="4478946"/>
                </a:cubicBezTo>
                <a:cubicBezTo>
                  <a:pt x="2171992" y="4483153"/>
                  <a:pt x="2166691" y="4485677"/>
                  <a:pt x="2159960" y="4486519"/>
                </a:cubicBezTo>
                <a:cubicBezTo>
                  <a:pt x="2153229" y="4487360"/>
                  <a:pt x="2146162" y="4488285"/>
                  <a:pt x="2138758" y="4489295"/>
                </a:cubicBezTo>
                <a:lnTo>
                  <a:pt x="2123108" y="4489295"/>
                </a:lnTo>
                <a:lnTo>
                  <a:pt x="2123108" y="4497372"/>
                </a:lnTo>
                <a:lnTo>
                  <a:pt x="2365424" y="4497372"/>
                </a:lnTo>
                <a:lnTo>
                  <a:pt x="2365424" y="4489295"/>
                </a:lnTo>
                <a:lnTo>
                  <a:pt x="2339678" y="4487276"/>
                </a:lnTo>
                <a:cubicBezTo>
                  <a:pt x="2329245" y="4485929"/>
                  <a:pt x="2321841" y="4482901"/>
                  <a:pt x="2317466" y="4478189"/>
                </a:cubicBezTo>
                <a:cubicBezTo>
                  <a:pt x="2313091" y="4473477"/>
                  <a:pt x="2310398" y="4465737"/>
                  <a:pt x="2309388" y="4454967"/>
                </a:cubicBezTo>
                <a:lnTo>
                  <a:pt x="2308379" y="4431745"/>
                </a:lnTo>
                <a:lnTo>
                  <a:pt x="2308379" y="4313616"/>
                </a:lnTo>
                <a:cubicBezTo>
                  <a:pt x="2315447" y="4313616"/>
                  <a:pt x="2322514" y="4313784"/>
                  <a:pt x="2329582" y="4314121"/>
                </a:cubicBezTo>
                <a:cubicBezTo>
                  <a:pt x="2336649" y="4314457"/>
                  <a:pt x="2343212" y="4316229"/>
                  <a:pt x="2349270" y="4319437"/>
                </a:cubicBezTo>
                <a:cubicBezTo>
                  <a:pt x="2355328" y="4322645"/>
                  <a:pt x="2360208" y="4334032"/>
                  <a:pt x="2363910" y="4353600"/>
                </a:cubicBezTo>
                <a:cubicBezTo>
                  <a:pt x="2366266" y="4371148"/>
                  <a:pt x="2369379" y="4392660"/>
                  <a:pt x="2373249" y="4418138"/>
                </a:cubicBezTo>
                <a:cubicBezTo>
                  <a:pt x="2377119" y="4443616"/>
                  <a:pt x="2387216" y="4464201"/>
                  <a:pt x="2403538" y="4479893"/>
                </a:cubicBezTo>
                <a:cubicBezTo>
                  <a:pt x="2419861" y="4495584"/>
                  <a:pt x="2441653" y="4503430"/>
                  <a:pt x="2468913" y="4503430"/>
                </a:cubicBezTo>
                <a:cubicBezTo>
                  <a:pt x="2486414" y="4503430"/>
                  <a:pt x="2502652" y="4500149"/>
                  <a:pt x="2517629" y="4493586"/>
                </a:cubicBezTo>
                <a:cubicBezTo>
                  <a:pt x="2532605" y="4487023"/>
                  <a:pt x="2544132" y="4478441"/>
                  <a:pt x="2552209" y="4467840"/>
                </a:cubicBezTo>
                <a:cubicBezTo>
                  <a:pt x="2560287" y="4457239"/>
                  <a:pt x="2565335" y="4447058"/>
                  <a:pt x="2567354" y="4437298"/>
                </a:cubicBezTo>
                <a:cubicBezTo>
                  <a:pt x="2569373" y="4427538"/>
                  <a:pt x="2570383" y="4414413"/>
                  <a:pt x="2570383" y="4397922"/>
                </a:cubicBezTo>
                <a:lnTo>
                  <a:pt x="2562306" y="4397922"/>
                </a:lnTo>
                <a:cubicBezTo>
                  <a:pt x="2562306" y="4412393"/>
                  <a:pt x="2560875" y="4425266"/>
                  <a:pt x="2558015" y="4436541"/>
                </a:cubicBezTo>
                <a:cubicBezTo>
                  <a:pt x="2555154" y="4447815"/>
                  <a:pt x="2549349" y="4453452"/>
                  <a:pt x="2540598" y="4453452"/>
                </a:cubicBezTo>
                <a:cubicBezTo>
                  <a:pt x="2533868" y="4453452"/>
                  <a:pt x="2528651" y="4450327"/>
                  <a:pt x="2524949" y="4444078"/>
                </a:cubicBezTo>
                <a:cubicBezTo>
                  <a:pt x="2521247" y="4437828"/>
                  <a:pt x="2517040" y="4427188"/>
                  <a:pt x="2512328" y="4412159"/>
                </a:cubicBezTo>
                <a:cubicBezTo>
                  <a:pt x="2507617" y="4397130"/>
                  <a:pt x="2501475" y="4383283"/>
                  <a:pt x="2493902" y="4370618"/>
                </a:cubicBezTo>
                <a:cubicBezTo>
                  <a:pt x="2486330" y="4357952"/>
                  <a:pt x="2477832" y="4348411"/>
                  <a:pt x="2468408" y="4341993"/>
                </a:cubicBezTo>
                <a:cubicBezTo>
                  <a:pt x="2458985" y="4335574"/>
                  <a:pt x="2448468" y="4330676"/>
                  <a:pt x="2436857" y="4327297"/>
                </a:cubicBezTo>
                <a:cubicBezTo>
                  <a:pt x="2425246" y="4323919"/>
                  <a:pt x="2410858" y="4320373"/>
                  <a:pt x="2393694" y="4316661"/>
                </a:cubicBezTo>
                <a:lnTo>
                  <a:pt x="2393694" y="4313111"/>
                </a:lnTo>
                <a:cubicBezTo>
                  <a:pt x="2421965" y="4313111"/>
                  <a:pt x="2442578" y="4310755"/>
                  <a:pt x="2455535" y="4306043"/>
                </a:cubicBezTo>
                <a:cubicBezTo>
                  <a:pt x="2468493" y="4301332"/>
                  <a:pt x="2479346" y="4294769"/>
                  <a:pt x="2488096" y="4286355"/>
                </a:cubicBezTo>
                <a:cubicBezTo>
                  <a:pt x="2496847" y="4277942"/>
                  <a:pt x="2503326" y="4267845"/>
                  <a:pt x="2507532" y="4256066"/>
                </a:cubicBezTo>
                <a:cubicBezTo>
                  <a:pt x="2511739" y="4244287"/>
                  <a:pt x="2513843" y="4232507"/>
                  <a:pt x="2513843" y="4220728"/>
                </a:cubicBezTo>
                <a:cubicBezTo>
                  <a:pt x="2513843" y="4204910"/>
                  <a:pt x="2510225" y="4191028"/>
                  <a:pt x="2502989" y="4179080"/>
                </a:cubicBezTo>
                <a:cubicBezTo>
                  <a:pt x="2495753" y="4167132"/>
                  <a:pt x="2485993" y="4157120"/>
                  <a:pt x="2473709" y="4149043"/>
                </a:cubicBezTo>
                <a:cubicBezTo>
                  <a:pt x="2461425" y="4140966"/>
                  <a:pt x="2445523" y="4135581"/>
                  <a:pt x="2426003" y="4132889"/>
                </a:cubicBezTo>
                <a:cubicBezTo>
                  <a:pt x="2406483" y="4130196"/>
                  <a:pt x="2381074" y="4128850"/>
                  <a:pt x="2349775" y="4128850"/>
                </a:cubicBezTo>
                <a:close/>
                <a:moveTo>
                  <a:pt x="2867058" y="4127840"/>
                </a:moveTo>
                <a:lnTo>
                  <a:pt x="2770637" y="4416600"/>
                </a:lnTo>
                <a:cubicBezTo>
                  <a:pt x="2768265" y="4423668"/>
                  <a:pt x="2765303" y="4431577"/>
                  <a:pt x="2761751" y="4440327"/>
                </a:cubicBezTo>
                <a:cubicBezTo>
                  <a:pt x="2758199" y="4449077"/>
                  <a:pt x="2754983" y="4456650"/>
                  <a:pt x="2752104" y="4463044"/>
                </a:cubicBezTo>
                <a:cubicBezTo>
                  <a:pt x="2749225" y="4469439"/>
                  <a:pt x="2744908" y="4474739"/>
                  <a:pt x="2739152" y="4478946"/>
                </a:cubicBezTo>
                <a:cubicBezTo>
                  <a:pt x="2733397" y="4483153"/>
                  <a:pt x="2724934" y="4485929"/>
                  <a:pt x="2713765" y="4487276"/>
                </a:cubicBezTo>
                <a:lnTo>
                  <a:pt x="2683807" y="4489295"/>
                </a:lnTo>
                <a:lnTo>
                  <a:pt x="2683807" y="4497372"/>
                </a:lnTo>
                <a:lnTo>
                  <a:pt x="2826673" y="4497372"/>
                </a:lnTo>
                <a:lnTo>
                  <a:pt x="2826673" y="4489295"/>
                </a:lnTo>
                <a:cubicBezTo>
                  <a:pt x="2821288" y="4488958"/>
                  <a:pt x="2815734" y="4488622"/>
                  <a:pt x="2810013" y="4488285"/>
                </a:cubicBezTo>
                <a:cubicBezTo>
                  <a:pt x="2804292" y="4487949"/>
                  <a:pt x="2798402" y="4487192"/>
                  <a:pt x="2792344" y="4486014"/>
                </a:cubicBezTo>
                <a:cubicBezTo>
                  <a:pt x="2786286" y="4484836"/>
                  <a:pt x="2781322" y="4482732"/>
                  <a:pt x="2777452" y="4479703"/>
                </a:cubicBezTo>
                <a:cubicBezTo>
                  <a:pt x="2773582" y="4476674"/>
                  <a:pt x="2771646" y="4471290"/>
                  <a:pt x="2771646" y="4463549"/>
                </a:cubicBezTo>
                <a:cubicBezTo>
                  <a:pt x="2771646" y="4456481"/>
                  <a:pt x="2773329" y="4446890"/>
                  <a:pt x="2776695" y="4434774"/>
                </a:cubicBezTo>
                <a:lnTo>
                  <a:pt x="2792344" y="4382272"/>
                </a:lnTo>
                <a:lnTo>
                  <a:pt x="2887252" y="4382272"/>
                </a:lnTo>
                <a:lnTo>
                  <a:pt x="2905425" y="4435784"/>
                </a:lnTo>
                <a:cubicBezTo>
                  <a:pt x="2910137" y="4449582"/>
                  <a:pt x="2912493" y="4460183"/>
                  <a:pt x="2912493" y="4467588"/>
                </a:cubicBezTo>
                <a:cubicBezTo>
                  <a:pt x="2912493" y="4474655"/>
                  <a:pt x="2910641" y="4479283"/>
                  <a:pt x="2906940" y="4481470"/>
                </a:cubicBezTo>
                <a:cubicBezTo>
                  <a:pt x="2903238" y="4483658"/>
                  <a:pt x="2897179" y="4485425"/>
                  <a:pt x="2888766" y="4486771"/>
                </a:cubicBezTo>
                <a:cubicBezTo>
                  <a:pt x="2880352" y="4488117"/>
                  <a:pt x="2874546" y="4488874"/>
                  <a:pt x="2871350" y="4489043"/>
                </a:cubicBezTo>
                <a:cubicBezTo>
                  <a:pt x="2868152" y="4489211"/>
                  <a:pt x="2864534" y="4489295"/>
                  <a:pt x="2860495" y="4489295"/>
                </a:cubicBezTo>
                <a:lnTo>
                  <a:pt x="2860495" y="4497372"/>
                </a:lnTo>
                <a:lnTo>
                  <a:pt x="3100287" y="4497372"/>
                </a:lnTo>
                <a:lnTo>
                  <a:pt x="3100287" y="4489295"/>
                </a:lnTo>
                <a:lnTo>
                  <a:pt x="3079589" y="4487276"/>
                </a:lnTo>
                <a:cubicBezTo>
                  <a:pt x="3070840" y="4485929"/>
                  <a:pt x="3064024" y="4482985"/>
                  <a:pt x="3059144" y="4478441"/>
                </a:cubicBezTo>
                <a:cubicBezTo>
                  <a:pt x="3054264" y="4473898"/>
                  <a:pt x="3049468" y="4466410"/>
                  <a:pt x="3044757" y="4455976"/>
                </a:cubicBezTo>
                <a:lnTo>
                  <a:pt x="3029107" y="4416600"/>
                </a:lnTo>
                <a:lnTo>
                  <a:pt x="2922589" y="4127840"/>
                </a:lnTo>
                <a:close/>
                <a:moveTo>
                  <a:pt x="6468489" y="4124307"/>
                </a:moveTo>
                <a:cubicBezTo>
                  <a:pt x="6454690" y="4124307"/>
                  <a:pt x="6441481" y="4132300"/>
                  <a:pt x="6428860" y="4148286"/>
                </a:cubicBezTo>
                <a:cubicBezTo>
                  <a:pt x="6416239" y="4164272"/>
                  <a:pt x="6409929" y="4181520"/>
                  <a:pt x="6409929" y="4200030"/>
                </a:cubicBezTo>
                <a:cubicBezTo>
                  <a:pt x="6409929" y="4210800"/>
                  <a:pt x="6418932" y="4236041"/>
                  <a:pt x="6436937" y="4275754"/>
                </a:cubicBezTo>
                <a:cubicBezTo>
                  <a:pt x="6454943" y="4315467"/>
                  <a:pt x="6463946" y="4353665"/>
                  <a:pt x="6463946" y="4390349"/>
                </a:cubicBezTo>
                <a:lnTo>
                  <a:pt x="6471518" y="4390349"/>
                </a:lnTo>
                <a:cubicBezTo>
                  <a:pt x="6471518" y="4350636"/>
                  <a:pt x="6480604" y="4314205"/>
                  <a:pt x="6498778" y="4281055"/>
                </a:cubicBezTo>
                <a:cubicBezTo>
                  <a:pt x="6516952" y="4247905"/>
                  <a:pt x="6526039" y="4221233"/>
                  <a:pt x="6526039" y="4201040"/>
                </a:cubicBezTo>
                <a:cubicBezTo>
                  <a:pt x="6526039" y="4181183"/>
                  <a:pt x="6519729" y="4163430"/>
                  <a:pt x="6507108" y="4147781"/>
                </a:cubicBezTo>
                <a:cubicBezTo>
                  <a:pt x="6494487" y="4132131"/>
                  <a:pt x="6481614" y="4124307"/>
                  <a:pt x="6468489" y="4124307"/>
                </a:cubicBezTo>
                <a:close/>
                <a:moveTo>
                  <a:pt x="5700993" y="4123802"/>
                </a:moveTo>
                <a:cubicBezTo>
                  <a:pt x="5644790" y="4123802"/>
                  <a:pt x="5596831" y="4141302"/>
                  <a:pt x="5557118" y="4176303"/>
                </a:cubicBezTo>
                <a:cubicBezTo>
                  <a:pt x="5517405" y="4211305"/>
                  <a:pt x="5497549" y="4257076"/>
                  <a:pt x="5497549" y="4313616"/>
                </a:cubicBezTo>
                <a:cubicBezTo>
                  <a:pt x="5497549" y="4368474"/>
                  <a:pt x="5516985" y="4413824"/>
                  <a:pt x="5555856" y="4449666"/>
                </a:cubicBezTo>
                <a:cubicBezTo>
                  <a:pt x="5594728" y="4485509"/>
                  <a:pt x="5643107" y="4503430"/>
                  <a:pt x="5700993" y="4503430"/>
                </a:cubicBezTo>
                <a:cubicBezTo>
                  <a:pt x="5756524" y="4503430"/>
                  <a:pt x="5804650" y="4485256"/>
                  <a:pt x="5845373" y="4448909"/>
                </a:cubicBezTo>
                <a:cubicBezTo>
                  <a:pt x="5886096" y="4412562"/>
                  <a:pt x="5906457" y="4367464"/>
                  <a:pt x="5906457" y="4313616"/>
                </a:cubicBezTo>
                <a:cubicBezTo>
                  <a:pt x="5906457" y="4258085"/>
                  <a:pt x="5886264" y="4212567"/>
                  <a:pt x="5845878" y="4177061"/>
                </a:cubicBezTo>
                <a:cubicBezTo>
                  <a:pt x="5805492" y="4141555"/>
                  <a:pt x="5757197" y="4123802"/>
                  <a:pt x="5700993" y="4123802"/>
                </a:cubicBezTo>
                <a:close/>
                <a:moveTo>
                  <a:pt x="1452843" y="4123802"/>
                </a:moveTo>
                <a:cubicBezTo>
                  <a:pt x="1396640" y="4123802"/>
                  <a:pt x="1348681" y="4141302"/>
                  <a:pt x="1308968" y="4176303"/>
                </a:cubicBezTo>
                <a:cubicBezTo>
                  <a:pt x="1269255" y="4211305"/>
                  <a:pt x="1249399" y="4257076"/>
                  <a:pt x="1249399" y="4313616"/>
                </a:cubicBezTo>
                <a:cubicBezTo>
                  <a:pt x="1249399" y="4368474"/>
                  <a:pt x="1268835" y="4413824"/>
                  <a:pt x="1307706" y="4449666"/>
                </a:cubicBezTo>
                <a:cubicBezTo>
                  <a:pt x="1346578" y="4485509"/>
                  <a:pt x="1394957" y="4503430"/>
                  <a:pt x="1452843" y="4503430"/>
                </a:cubicBezTo>
                <a:cubicBezTo>
                  <a:pt x="1508374" y="4503430"/>
                  <a:pt x="1556501" y="4485256"/>
                  <a:pt x="1597223" y="4448909"/>
                </a:cubicBezTo>
                <a:cubicBezTo>
                  <a:pt x="1637946" y="4412562"/>
                  <a:pt x="1658307" y="4367464"/>
                  <a:pt x="1658307" y="4313616"/>
                </a:cubicBezTo>
                <a:cubicBezTo>
                  <a:pt x="1658307" y="4258085"/>
                  <a:pt x="1638114" y="4212567"/>
                  <a:pt x="1597728" y="4177061"/>
                </a:cubicBezTo>
                <a:cubicBezTo>
                  <a:pt x="1557342" y="4141555"/>
                  <a:pt x="1509047" y="4123802"/>
                  <a:pt x="1452843" y="4123802"/>
                </a:cubicBezTo>
                <a:close/>
                <a:moveTo>
                  <a:pt x="1886288" y="3552159"/>
                </a:moveTo>
                <a:lnTo>
                  <a:pt x="1930713" y="3676346"/>
                </a:lnTo>
                <a:lnTo>
                  <a:pt x="1843378" y="3676346"/>
                </a:lnTo>
                <a:close/>
                <a:moveTo>
                  <a:pt x="5651654" y="3442612"/>
                </a:moveTo>
                <a:cubicBezTo>
                  <a:pt x="5657375" y="3442949"/>
                  <a:pt x="5663938" y="3443285"/>
                  <a:pt x="5671342" y="3443622"/>
                </a:cubicBezTo>
                <a:cubicBezTo>
                  <a:pt x="5678746" y="3443958"/>
                  <a:pt x="5687160" y="3445473"/>
                  <a:pt x="5696584" y="3448165"/>
                </a:cubicBezTo>
                <a:cubicBezTo>
                  <a:pt x="5706006" y="3450857"/>
                  <a:pt x="5714084" y="3460197"/>
                  <a:pt x="5720815" y="3476183"/>
                </a:cubicBezTo>
                <a:cubicBezTo>
                  <a:pt x="5727546" y="3492169"/>
                  <a:pt x="5730911" y="3508407"/>
                  <a:pt x="5730911" y="3524898"/>
                </a:cubicBezTo>
                <a:cubicBezTo>
                  <a:pt x="5730911" y="3545091"/>
                  <a:pt x="5727630" y="3563433"/>
                  <a:pt x="5721068" y="3579924"/>
                </a:cubicBezTo>
                <a:cubicBezTo>
                  <a:pt x="5714505" y="3596415"/>
                  <a:pt x="5704828" y="3605670"/>
                  <a:pt x="5692040" y="3607690"/>
                </a:cubicBezTo>
                <a:cubicBezTo>
                  <a:pt x="5685982" y="3608699"/>
                  <a:pt x="5678241" y="3609204"/>
                  <a:pt x="5668818" y="3609204"/>
                </a:cubicBezTo>
                <a:lnTo>
                  <a:pt x="5651654" y="3609204"/>
                </a:lnTo>
                <a:close/>
                <a:moveTo>
                  <a:pt x="5224743" y="3438068"/>
                </a:moveTo>
                <a:cubicBezTo>
                  <a:pt x="5249312" y="3438068"/>
                  <a:pt x="5266644" y="3452203"/>
                  <a:pt x="5276740" y="3480474"/>
                </a:cubicBezTo>
                <a:cubicBezTo>
                  <a:pt x="5282798" y="3498311"/>
                  <a:pt x="5286837" y="3518251"/>
                  <a:pt x="5288856" y="3540296"/>
                </a:cubicBezTo>
                <a:cubicBezTo>
                  <a:pt x="5290875" y="3562339"/>
                  <a:pt x="5291885" y="3588338"/>
                  <a:pt x="5291885" y="3618291"/>
                </a:cubicBezTo>
                <a:cubicBezTo>
                  <a:pt x="5291885" y="3643532"/>
                  <a:pt x="5290792" y="3668185"/>
                  <a:pt x="5288604" y="3692248"/>
                </a:cubicBezTo>
                <a:cubicBezTo>
                  <a:pt x="5286416" y="3716311"/>
                  <a:pt x="5282882" y="3735999"/>
                  <a:pt x="5278002" y="3751312"/>
                </a:cubicBezTo>
                <a:cubicBezTo>
                  <a:pt x="5273123" y="3766625"/>
                  <a:pt x="5266139" y="3778321"/>
                  <a:pt x="5257052" y="3786398"/>
                </a:cubicBezTo>
                <a:cubicBezTo>
                  <a:pt x="5247965" y="3794475"/>
                  <a:pt x="5237196" y="3798513"/>
                  <a:pt x="5224743" y="3798513"/>
                </a:cubicBezTo>
                <a:cubicBezTo>
                  <a:pt x="5200176" y="3798513"/>
                  <a:pt x="5184189" y="3788080"/>
                  <a:pt x="5176785" y="3767214"/>
                </a:cubicBezTo>
                <a:cubicBezTo>
                  <a:pt x="5169381" y="3746348"/>
                  <a:pt x="5164333" y="3724977"/>
                  <a:pt x="5161640" y="3703101"/>
                </a:cubicBezTo>
                <a:cubicBezTo>
                  <a:pt x="5158948" y="3681226"/>
                  <a:pt x="5157601" y="3652956"/>
                  <a:pt x="5157601" y="3618291"/>
                </a:cubicBezTo>
                <a:cubicBezTo>
                  <a:pt x="5157601" y="3593050"/>
                  <a:pt x="5158696" y="3568398"/>
                  <a:pt x="5160883" y="3544334"/>
                </a:cubicBezTo>
                <a:cubicBezTo>
                  <a:pt x="5163071" y="3520271"/>
                  <a:pt x="5166605" y="3500582"/>
                  <a:pt x="5171484" y="3485269"/>
                </a:cubicBezTo>
                <a:cubicBezTo>
                  <a:pt x="5176364" y="3469956"/>
                  <a:pt x="5183348" y="3458262"/>
                  <a:pt x="5192434" y="3450184"/>
                </a:cubicBezTo>
                <a:cubicBezTo>
                  <a:pt x="5201521" y="3442107"/>
                  <a:pt x="5212291" y="3438068"/>
                  <a:pt x="5224743" y="3438068"/>
                </a:cubicBezTo>
                <a:close/>
                <a:moveTo>
                  <a:pt x="3795993" y="3438068"/>
                </a:moveTo>
                <a:cubicBezTo>
                  <a:pt x="3820562" y="3438068"/>
                  <a:pt x="3837894" y="3452203"/>
                  <a:pt x="3847990" y="3480474"/>
                </a:cubicBezTo>
                <a:cubicBezTo>
                  <a:pt x="3854048" y="3498311"/>
                  <a:pt x="3858087" y="3518251"/>
                  <a:pt x="3860106" y="3540296"/>
                </a:cubicBezTo>
                <a:cubicBezTo>
                  <a:pt x="3862125" y="3562339"/>
                  <a:pt x="3863135" y="3588338"/>
                  <a:pt x="3863135" y="3618291"/>
                </a:cubicBezTo>
                <a:cubicBezTo>
                  <a:pt x="3863135" y="3643532"/>
                  <a:pt x="3862041" y="3668185"/>
                  <a:pt x="3859853" y="3692248"/>
                </a:cubicBezTo>
                <a:cubicBezTo>
                  <a:pt x="3857666" y="3716311"/>
                  <a:pt x="3854132" y="3735999"/>
                  <a:pt x="3849252" y="3751312"/>
                </a:cubicBezTo>
                <a:cubicBezTo>
                  <a:pt x="3844372" y="3766625"/>
                  <a:pt x="3837389" y="3778321"/>
                  <a:pt x="3828302" y="3786398"/>
                </a:cubicBezTo>
                <a:cubicBezTo>
                  <a:pt x="3819215" y="3794475"/>
                  <a:pt x="3808446" y="3798513"/>
                  <a:pt x="3795993" y="3798513"/>
                </a:cubicBezTo>
                <a:cubicBezTo>
                  <a:pt x="3771425" y="3798513"/>
                  <a:pt x="3755439" y="3788080"/>
                  <a:pt x="3748035" y="3767214"/>
                </a:cubicBezTo>
                <a:cubicBezTo>
                  <a:pt x="3740631" y="3746348"/>
                  <a:pt x="3735583" y="3724977"/>
                  <a:pt x="3732890" y="3703101"/>
                </a:cubicBezTo>
                <a:cubicBezTo>
                  <a:pt x="3730198" y="3681226"/>
                  <a:pt x="3728852" y="3652956"/>
                  <a:pt x="3728852" y="3618291"/>
                </a:cubicBezTo>
                <a:cubicBezTo>
                  <a:pt x="3728852" y="3593050"/>
                  <a:pt x="3729945" y="3568398"/>
                  <a:pt x="3732133" y="3544334"/>
                </a:cubicBezTo>
                <a:cubicBezTo>
                  <a:pt x="3734320" y="3520271"/>
                  <a:pt x="3737854" y="3500582"/>
                  <a:pt x="3742734" y="3485269"/>
                </a:cubicBezTo>
                <a:cubicBezTo>
                  <a:pt x="3747614" y="3469956"/>
                  <a:pt x="3754598" y="3458262"/>
                  <a:pt x="3763684" y="3450184"/>
                </a:cubicBezTo>
                <a:cubicBezTo>
                  <a:pt x="3772771" y="3442107"/>
                  <a:pt x="3783541" y="3438068"/>
                  <a:pt x="3795993" y="3438068"/>
                </a:cubicBezTo>
                <a:close/>
                <a:moveTo>
                  <a:pt x="4609133" y="3434030"/>
                </a:moveTo>
                <a:lnTo>
                  <a:pt x="4609133" y="3442107"/>
                </a:lnTo>
                <a:cubicBezTo>
                  <a:pt x="4613845" y="3442444"/>
                  <a:pt x="4619145" y="3442696"/>
                  <a:pt x="4625035" y="3442864"/>
                </a:cubicBezTo>
                <a:cubicBezTo>
                  <a:pt x="4630925" y="3443033"/>
                  <a:pt x="4637487" y="3443622"/>
                  <a:pt x="4644723" y="3444631"/>
                </a:cubicBezTo>
                <a:cubicBezTo>
                  <a:pt x="4651959" y="3445641"/>
                  <a:pt x="4657596" y="3448333"/>
                  <a:pt x="4661635" y="3452708"/>
                </a:cubicBezTo>
                <a:cubicBezTo>
                  <a:pt x="4665673" y="3457084"/>
                  <a:pt x="4668197" y="3464656"/>
                  <a:pt x="4669207" y="3475426"/>
                </a:cubicBezTo>
                <a:lnTo>
                  <a:pt x="4670217" y="3498647"/>
                </a:lnTo>
                <a:lnTo>
                  <a:pt x="4670217" y="3737934"/>
                </a:lnTo>
                <a:lnTo>
                  <a:pt x="4669207" y="3761157"/>
                </a:lnTo>
                <a:cubicBezTo>
                  <a:pt x="4668197" y="3771926"/>
                  <a:pt x="4665757" y="3779414"/>
                  <a:pt x="4661887" y="3783621"/>
                </a:cubicBezTo>
                <a:cubicBezTo>
                  <a:pt x="4658017" y="3787828"/>
                  <a:pt x="4652464" y="3790352"/>
                  <a:pt x="4645228" y="3791194"/>
                </a:cubicBezTo>
                <a:cubicBezTo>
                  <a:pt x="4637992" y="3792035"/>
                  <a:pt x="4631514" y="3792708"/>
                  <a:pt x="4625792" y="3793213"/>
                </a:cubicBezTo>
                <a:cubicBezTo>
                  <a:pt x="4620071" y="3793718"/>
                  <a:pt x="4615022" y="3793970"/>
                  <a:pt x="4610647" y="3793970"/>
                </a:cubicBezTo>
                <a:lnTo>
                  <a:pt x="4610647" y="3802047"/>
                </a:lnTo>
                <a:lnTo>
                  <a:pt x="4856497" y="3802047"/>
                </a:lnTo>
                <a:lnTo>
                  <a:pt x="4856497" y="3793970"/>
                </a:lnTo>
                <a:cubicBezTo>
                  <a:pt x="4851786" y="3793634"/>
                  <a:pt x="4846485" y="3793381"/>
                  <a:pt x="4840595" y="3793213"/>
                </a:cubicBezTo>
                <a:cubicBezTo>
                  <a:pt x="4834706" y="3793045"/>
                  <a:pt x="4828143" y="3792456"/>
                  <a:pt x="4820907" y="3791446"/>
                </a:cubicBezTo>
                <a:cubicBezTo>
                  <a:pt x="4813671" y="3790436"/>
                  <a:pt x="4807866" y="3787576"/>
                  <a:pt x="4803491" y="3782864"/>
                </a:cubicBezTo>
                <a:cubicBezTo>
                  <a:pt x="4799116" y="3778152"/>
                  <a:pt x="4796423" y="3770411"/>
                  <a:pt x="4795413" y="3759642"/>
                </a:cubicBezTo>
                <a:lnTo>
                  <a:pt x="4794404" y="3736420"/>
                </a:lnTo>
                <a:lnTo>
                  <a:pt x="4794404" y="3614757"/>
                </a:lnTo>
                <a:lnTo>
                  <a:pt x="4817626" y="3615767"/>
                </a:lnTo>
                <a:cubicBezTo>
                  <a:pt x="4837482" y="3617786"/>
                  <a:pt x="4852290" y="3627209"/>
                  <a:pt x="4862050" y="3644037"/>
                </a:cubicBezTo>
                <a:cubicBezTo>
                  <a:pt x="4871810" y="3660864"/>
                  <a:pt x="4876690" y="3680553"/>
                  <a:pt x="4876690" y="3703101"/>
                </a:cubicBezTo>
                <a:lnTo>
                  <a:pt x="4886282" y="3703101"/>
                </a:lnTo>
                <a:lnTo>
                  <a:pt x="4886282" y="3519345"/>
                </a:lnTo>
                <a:lnTo>
                  <a:pt x="4876690" y="3519345"/>
                </a:lnTo>
                <a:cubicBezTo>
                  <a:pt x="4876690" y="3541221"/>
                  <a:pt x="4871726" y="3560404"/>
                  <a:pt x="4861798" y="3576895"/>
                </a:cubicBezTo>
                <a:cubicBezTo>
                  <a:pt x="4851870" y="3593386"/>
                  <a:pt x="4837146" y="3602642"/>
                  <a:pt x="4817626" y="3604661"/>
                </a:cubicBezTo>
                <a:lnTo>
                  <a:pt x="4794404" y="3605670"/>
                </a:lnTo>
                <a:lnTo>
                  <a:pt x="4794404" y="3443622"/>
                </a:lnTo>
                <a:lnTo>
                  <a:pt x="4832771" y="3445136"/>
                </a:lnTo>
                <a:cubicBezTo>
                  <a:pt x="4856666" y="3445136"/>
                  <a:pt x="4877447" y="3452456"/>
                  <a:pt x="4895116" y="3467096"/>
                </a:cubicBezTo>
                <a:cubicBezTo>
                  <a:pt x="4912785" y="3481736"/>
                  <a:pt x="4927678" y="3499489"/>
                  <a:pt x="4939793" y="3520355"/>
                </a:cubicBezTo>
                <a:cubicBezTo>
                  <a:pt x="4951909" y="3541221"/>
                  <a:pt x="4965035" y="3566967"/>
                  <a:pt x="4979170" y="3597593"/>
                </a:cubicBezTo>
                <a:lnTo>
                  <a:pt x="4987247" y="3597593"/>
                </a:lnTo>
                <a:lnTo>
                  <a:pt x="4987247" y="3434030"/>
                </a:lnTo>
                <a:close/>
                <a:moveTo>
                  <a:pt x="4038643" y="3434030"/>
                </a:moveTo>
                <a:lnTo>
                  <a:pt x="4038643" y="3442107"/>
                </a:lnTo>
                <a:lnTo>
                  <a:pt x="4059845" y="3444126"/>
                </a:lnTo>
                <a:cubicBezTo>
                  <a:pt x="4070278" y="3445473"/>
                  <a:pt x="4077262" y="3448249"/>
                  <a:pt x="4080795" y="3452456"/>
                </a:cubicBezTo>
                <a:cubicBezTo>
                  <a:pt x="4084329" y="3456663"/>
                  <a:pt x="4086601" y="3464151"/>
                  <a:pt x="4087611" y="3474921"/>
                </a:cubicBezTo>
                <a:lnTo>
                  <a:pt x="4088620" y="3498142"/>
                </a:lnTo>
                <a:lnTo>
                  <a:pt x="4088620" y="3697044"/>
                </a:lnTo>
                <a:cubicBezTo>
                  <a:pt x="4088620" y="3728679"/>
                  <a:pt x="4103765" y="3755098"/>
                  <a:pt x="4134055" y="3776301"/>
                </a:cubicBezTo>
                <a:cubicBezTo>
                  <a:pt x="4164344" y="3797504"/>
                  <a:pt x="4207422" y="3808105"/>
                  <a:pt x="4263290" y="3808105"/>
                </a:cubicBezTo>
                <a:cubicBezTo>
                  <a:pt x="4305695" y="3808105"/>
                  <a:pt x="4336994" y="3798934"/>
                  <a:pt x="4357187" y="3780592"/>
                </a:cubicBezTo>
                <a:cubicBezTo>
                  <a:pt x="4377380" y="3762250"/>
                  <a:pt x="4390001" y="3729857"/>
                  <a:pt x="4395049" y="3683413"/>
                </a:cubicBezTo>
                <a:lnTo>
                  <a:pt x="4396059" y="3658172"/>
                </a:lnTo>
                <a:lnTo>
                  <a:pt x="4396059" y="3508239"/>
                </a:lnTo>
                <a:lnTo>
                  <a:pt x="4397068" y="3484007"/>
                </a:lnTo>
                <a:cubicBezTo>
                  <a:pt x="4398078" y="3473238"/>
                  <a:pt x="4401023" y="3464487"/>
                  <a:pt x="4405903" y="3457757"/>
                </a:cubicBezTo>
                <a:cubicBezTo>
                  <a:pt x="4410783" y="3451025"/>
                  <a:pt x="4417850" y="3446987"/>
                  <a:pt x="4427105" y="3445641"/>
                </a:cubicBezTo>
                <a:cubicBezTo>
                  <a:pt x="4436360" y="3444295"/>
                  <a:pt x="4443765" y="3443453"/>
                  <a:pt x="4449318" y="3443117"/>
                </a:cubicBezTo>
                <a:cubicBezTo>
                  <a:pt x="4454871" y="3442780"/>
                  <a:pt x="4459835" y="3442444"/>
                  <a:pt x="4464210" y="3442107"/>
                </a:cubicBezTo>
                <a:lnTo>
                  <a:pt x="4464210" y="3434030"/>
                </a:lnTo>
                <a:lnTo>
                  <a:pt x="4315792" y="3434030"/>
                </a:lnTo>
                <a:lnTo>
                  <a:pt x="4315792" y="3442107"/>
                </a:lnTo>
                <a:cubicBezTo>
                  <a:pt x="4321176" y="3442444"/>
                  <a:pt x="4326898" y="3442780"/>
                  <a:pt x="4332956" y="3443117"/>
                </a:cubicBezTo>
                <a:cubicBezTo>
                  <a:pt x="4339013" y="3443453"/>
                  <a:pt x="4346586" y="3444379"/>
                  <a:pt x="4355673" y="3445893"/>
                </a:cubicBezTo>
                <a:cubicBezTo>
                  <a:pt x="4364760" y="3447408"/>
                  <a:pt x="4371575" y="3451025"/>
                  <a:pt x="4376118" y="3456747"/>
                </a:cubicBezTo>
                <a:cubicBezTo>
                  <a:pt x="4380662" y="3462468"/>
                  <a:pt x="4383438" y="3470882"/>
                  <a:pt x="4384448" y="3481988"/>
                </a:cubicBezTo>
                <a:lnTo>
                  <a:pt x="4385457" y="3506220"/>
                </a:lnTo>
                <a:lnTo>
                  <a:pt x="4385457" y="3652619"/>
                </a:lnTo>
                <a:lnTo>
                  <a:pt x="4384953" y="3676346"/>
                </a:lnTo>
                <a:cubicBezTo>
                  <a:pt x="4384616" y="3689471"/>
                  <a:pt x="4382008" y="3705289"/>
                  <a:pt x="4377128" y="3723799"/>
                </a:cubicBezTo>
                <a:cubicBezTo>
                  <a:pt x="4372248" y="3742310"/>
                  <a:pt x="4362656" y="3758716"/>
                  <a:pt x="4348353" y="3773020"/>
                </a:cubicBezTo>
                <a:cubicBezTo>
                  <a:pt x="4334050" y="3787323"/>
                  <a:pt x="4312763" y="3794475"/>
                  <a:pt x="4284492" y="3794475"/>
                </a:cubicBezTo>
                <a:cubicBezTo>
                  <a:pt x="4264299" y="3794475"/>
                  <a:pt x="4248397" y="3788669"/>
                  <a:pt x="4236787" y="3777058"/>
                </a:cubicBezTo>
                <a:cubicBezTo>
                  <a:pt x="4225176" y="3765448"/>
                  <a:pt x="4218444" y="3753668"/>
                  <a:pt x="4216594" y="3741721"/>
                </a:cubicBezTo>
                <a:cubicBezTo>
                  <a:pt x="4214742" y="3729773"/>
                  <a:pt x="4213649" y="3720939"/>
                  <a:pt x="4213312" y="3715217"/>
                </a:cubicBezTo>
                <a:cubicBezTo>
                  <a:pt x="4212976" y="3709496"/>
                  <a:pt x="4212807" y="3704616"/>
                  <a:pt x="4212807" y="3700578"/>
                </a:cubicBezTo>
                <a:lnTo>
                  <a:pt x="4212807" y="3498142"/>
                </a:lnTo>
                <a:lnTo>
                  <a:pt x="4213817" y="3474921"/>
                </a:lnTo>
                <a:cubicBezTo>
                  <a:pt x="4214827" y="3463478"/>
                  <a:pt x="4217014" y="3455905"/>
                  <a:pt x="4220380" y="3452203"/>
                </a:cubicBezTo>
                <a:cubicBezTo>
                  <a:pt x="4223745" y="3448501"/>
                  <a:pt x="4229803" y="3446062"/>
                  <a:pt x="4238553" y="3444884"/>
                </a:cubicBezTo>
                <a:cubicBezTo>
                  <a:pt x="4247304" y="3443706"/>
                  <a:pt x="4254456" y="3443033"/>
                  <a:pt x="4260008" y="3442864"/>
                </a:cubicBezTo>
                <a:cubicBezTo>
                  <a:pt x="4265562" y="3442696"/>
                  <a:pt x="4270525" y="3442444"/>
                  <a:pt x="4274901" y="3442107"/>
                </a:cubicBezTo>
                <a:lnTo>
                  <a:pt x="4274901" y="3434030"/>
                </a:lnTo>
                <a:close/>
                <a:moveTo>
                  <a:pt x="3174630" y="3434030"/>
                </a:moveTo>
                <a:lnTo>
                  <a:pt x="3174630" y="3442107"/>
                </a:lnTo>
                <a:lnTo>
                  <a:pt x="3188765" y="3443622"/>
                </a:lnTo>
                <a:cubicBezTo>
                  <a:pt x="3199535" y="3444968"/>
                  <a:pt x="3208201" y="3448501"/>
                  <a:pt x="3214763" y="3454223"/>
                </a:cubicBezTo>
                <a:cubicBezTo>
                  <a:pt x="3221326" y="3459944"/>
                  <a:pt x="3230329" y="3471723"/>
                  <a:pt x="3241772" y="3489561"/>
                </a:cubicBezTo>
                <a:lnTo>
                  <a:pt x="3337183" y="3645047"/>
                </a:lnTo>
                <a:lnTo>
                  <a:pt x="3337183" y="3738944"/>
                </a:lnTo>
                <a:lnTo>
                  <a:pt x="3336174" y="3762166"/>
                </a:lnTo>
                <a:cubicBezTo>
                  <a:pt x="3335165" y="3773272"/>
                  <a:pt x="3332808" y="3780845"/>
                  <a:pt x="3329106" y="3784883"/>
                </a:cubicBezTo>
                <a:cubicBezTo>
                  <a:pt x="3325405" y="3788922"/>
                  <a:pt x="3318505" y="3791446"/>
                  <a:pt x="3308408" y="3792456"/>
                </a:cubicBezTo>
                <a:lnTo>
                  <a:pt x="3275090" y="3793970"/>
                </a:lnTo>
                <a:lnTo>
                  <a:pt x="3275090" y="3802047"/>
                </a:lnTo>
                <a:lnTo>
                  <a:pt x="3520940" y="3802047"/>
                </a:lnTo>
                <a:lnTo>
                  <a:pt x="3520940" y="3793970"/>
                </a:lnTo>
                <a:cubicBezTo>
                  <a:pt x="3516565" y="3793634"/>
                  <a:pt x="3511348" y="3793297"/>
                  <a:pt x="3505290" y="3792961"/>
                </a:cubicBezTo>
                <a:cubicBezTo>
                  <a:pt x="3499232" y="3792624"/>
                  <a:pt x="3492585" y="3792035"/>
                  <a:pt x="3485350" y="3791194"/>
                </a:cubicBezTo>
                <a:cubicBezTo>
                  <a:pt x="3478114" y="3790352"/>
                  <a:pt x="3472729" y="3787828"/>
                  <a:pt x="3469195" y="3783621"/>
                </a:cubicBezTo>
                <a:cubicBezTo>
                  <a:pt x="3465662" y="3779414"/>
                  <a:pt x="3463390" y="3771926"/>
                  <a:pt x="3462380" y="3761157"/>
                </a:cubicBezTo>
                <a:lnTo>
                  <a:pt x="3461371" y="3737934"/>
                </a:lnTo>
                <a:lnTo>
                  <a:pt x="3461371" y="3612233"/>
                </a:lnTo>
                <a:cubicBezTo>
                  <a:pt x="3475895" y="3586319"/>
                  <a:pt x="3490670" y="3560320"/>
                  <a:pt x="3505696" y="3534237"/>
                </a:cubicBezTo>
                <a:cubicBezTo>
                  <a:pt x="3520723" y="3508155"/>
                  <a:pt x="3532458" y="3488635"/>
                  <a:pt x="3540900" y="3475678"/>
                </a:cubicBezTo>
                <a:cubicBezTo>
                  <a:pt x="3549343" y="3462721"/>
                  <a:pt x="3557449" y="3454054"/>
                  <a:pt x="3565219" y="3449679"/>
                </a:cubicBezTo>
                <a:cubicBezTo>
                  <a:pt x="3572988" y="3445304"/>
                  <a:pt x="3582613" y="3443117"/>
                  <a:pt x="3594092" y="3443117"/>
                </a:cubicBezTo>
                <a:lnTo>
                  <a:pt x="3607265" y="3442107"/>
                </a:lnTo>
                <a:lnTo>
                  <a:pt x="3607265" y="3434030"/>
                </a:lnTo>
                <a:lnTo>
                  <a:pt x="3486612" y="3434030"/>
                </a:lnTo>
                <a:lnTo>
                  <a:pt x="3486612" y="3442107"/>
                </a:lnTo>
                <a:lnTo>
                  <a:pt x="3506805" y="3443117"/>
                </a:lnTo>
                <a:cubicBezTo>
                  <a:pt x="3521613" y="3444800"/>
                  <a:pt x="3529017" y="3450184"/>
                  <a:pt x="3529017" y="3459271"/>
                </a:cubicBezTo>
                <a:cubicBezTo>
                  <a:pt x="3529017" y="3467012"/>
                  <a:pt x="3525735" y="3477024"/>
                  <a:pt x="3519173" y="3489308"/>
                </a:cubicBezTo>
                <a:cubicBezTo>
                  <a:pt x="3512610" y="3501592"/>
                  <a:pt x="3502598" y="3519261"/>
                  <a:pt x="3489136" y="3542315"/>
                </a:cubicBezTo>
                <a:cubicBezTo>
                  <a:pt x="3475674" y="3565368"/>
                  <a:pt x="3463222" y="3586824"/>
                  <a:pt x="3451779" y="3606680"/>
                </a:cubicBezTo>
                <a:cubicBezTo>
                  <a:pt x="3437644" y="3584468"/>
                  <a:pt x="3422920" y="3561077"/>
                  <a:pt x="3407607" y="3536509"/>
                </a:cubicBezTo>
                <a:cubicBezTo>
                  <a:pt x="3392294" y="3511941"/>
                  <a:pt x="3381945" y="3495030"/>
                  <a:pt x="3376560" y="3485774"/>
                </a:cubicBezTo>
                <a:cubicBezTo>
                  <a:pt x="3371175" y="3476519"/>
                  <a:pt x="3367810" y="3470125"/>
                  <a:pt x="3366463" y="3466591"/>
                </a:cubicBezTo>
                <a:cubicBezTo>
                  <a:pt x="3365117" y="3463057"/>
                  <a:pt x="3364444" y="3459439"/>
                  <a:pt x="3364444" y="3455737"/>
                </a:cubicBezTo>
                <a:cubicBezTo>
                  <a:pt x="3364444" y="3450689"/>
                  <a:pt x="3365959" y="3447492"/>
                  <a:pt x="3368987" y="3446146"/>
                </a:cubicBezTo>
                <a:cubicBezTo>
                  <a:pt x="3372016" y="3444800"/>
                  <a:pt x="3377065" y="3443790"/>
                  <a:pt x="3384132" y="3443117"/>
                </a:cubicBezTo>
                <a:lnTo>
                  <a:pt x="3410383" y="3442107"/>
                </a:lnTo>
                <a:lnTo>
                  <a:pt x="3410383" y="3434030"/>
                </a:lnTo>
                <a:close/>
                <a:moveTo>
                  <a:pt x="2605416" y="3434030"/>
                </a:moveTo>
                <a:lnTo>
                  <a:pt x="2605416" y="3442107"/>
                </a:lnTo>
                <a:lnTo>
                  <a:pt x="2631667" y="3444126"/>
                </a:lnTo>
                <a:cubicBezTo>
                  <a:pt x="2642100" y="3445473"/>
                  <a:pt x="2649083" y="3448249"/>
                  <a:pt x="2652617" y="3452456"/>
                </a:cubicBezTo>
                <a:cubicBezTo>
                  <a:pt x="2656151" y="3456663"/>
                  <a:pt x="2658423" y="3464151"/>
                  <a:pt x="2659432" y="3474921"/>
                </a:cubicBezTo>
                <a:lnTo>
                  <a:pt x="2660442" y="3498142"/>
                </a:lnTo>
                <a:lnTo>
                  <a:pt x="2660442" y="3737934"/>
                </a:lnTo>
                <a:lnTo>
                  <a:pt x="2659432" y="3761157"/>
                </a:lnTo>
                <a:cubicBezTo>
                  <a:pt x="2658423" y="3771589"/>
                  <a:pt x="2655983" y="3778994"/>
                  <a:pt x="2652113" y="3783369"/>
                </a:cubicBezTo>
                <a:cubicBezTo>
                  <a:pt x="2648242" y="3787744"/>
                  <a:pt x="2641427" y="3790604"/>
                  <a:pt x="2631667" y="3791951"/>
                </a:cubicBezTo>
                <a:lnTo>
                  <a:pt x="2606426" y="3793970"/>
                </a:lnTo>
                <a:lnTo>
                  <a:pt x="2606426" y="3802047"/>
                </a:lnTo>
                <a:lnTo>
                  <a:pt x="2831578" y="3802047"/>
                </a:lnTo>
                <a:lnTo>
                  <a:pt x="2831578" y="3793970"/>
                </a:lnTo>
                <a:lnTo>
                  <a:pt x="2813404" y="3792456"/>
                </a:lnTo>
                <a:cubicBezTo>
                  <a:pt x="2802971" y="3791109"/>
                  <a:pt x="2795987" y="3788501"/>
                  <a:pt x="2792454" y="3784631"/>
                </a:cubicBezTo>
                <a:cubicBezTo>
                  <a:pt x="2788920" y="3780761"/>
                  <a:pt x="2786648" y="3773272"/>
                  <a:pt x="2785638" y="3762166"/>
                </a:cubicBezTo>
                <a:lnTo>
                  <a:pt x="2784629" y="3738944"/>
                </a:lnTo>
                <a:lnTo>
                  <a:pt x="2784629" y="3646561"/>
                </a:lnTo>
                <a:lnTo>
                  <a:pt x="2798259" y="3630407"/>
                </a:lnTo>
                <a:cubicBezTo>
                  <a:pt x="2803981" y="3639157"/>
                  <a:pt x="2813152" y="3652872"/>
                  <a:pt x="2825772" y="3671550"/>
                </a:cubicBezTo>
                <a:cubicBezTo>
                  <a:pt x="2838393" y="3690228"/>
                  <a:pt x="2848489" y="3705373"/>
                  <a:pt x="2856062" y="3716984"/>
                </a:cubicBezTo>
                <a:cubicBezTo>
                  <a:pt x="2863634" y="3728595"/>
                  <a:pt x="2870449" y="3739028"/>
                  <a:pt x="2876507" y="3748283"/>
                </a:cubicBezTo>
                <a:cubicBezTo>
                  <a:pt x="2882565" y="3757538"/>
                  <a:pt x="2886435" y="3764438"/>
                  <a:pt x="2888118" y="3768981"/>
                </a:cubicBezTo>
                <a:cubicBezTo>
                  <a:pt x="2889801" y="3773525"/>
                  <a:pt x="2890642" y="3777311"/>
                  <a:pt x="2890642" y="3780340"/>
                </a:cubicBezTo>
                <a:cubicBezTo>
                  <a:pt x="2890642" y="3785388"/>
                  <a:pt x="2888960" y="3788585"/>
                  <a:pt x="2885594" y="3789931"/>
                </a:cubicBezTo>
                <a:cubicBezTo>
                  <a:pt x="2882228" y="3791278"/>
                  <a:pt x="2877012" y="3792287"/>
                  <a:pt x="2869944" y="3792961"/>
                </a:cubicBezTo>
                <a:lnTo>
                  <a:pt x="2848742" y="3793970"/>
                </a:lnTo>
                <a:lnTo>
                  <a:pt x="2848742" y="3802047"/>
                </a:lnTo>
                <a:lnTo>
                  <a:pt x="3091563" y="3802047"/>
                </a:lnTo>
                <a:lnTo>
                  <a:pt x="3091563" y="3793970"/>
                </a:lnTo>
                <a:cubicBezTo>
                  <a:pt x="3088870" y="3793634"/>
                  <a:pt x="3085757" y="3793381"/>
                  <a:pt x="3082223" y="3793213"/>
                </a:cubicBezTo>
                <a:cubicBezTo>
                  <a:pt x="3078690" y="3793045"/>
                  <a:pt x="3073557" y="3792372"/>
                  <a:pt x="3066826" y="3791194"/>
                </a:cubicBezTo>
                <a:cubicBezTo>
                  <a:pt x="3060095" y="3790016"/>
                  <a:pt x="3053869" y="3787071"/>
                  <a:pt x="3048148" y="3782359"/>
                </a:cubicBezTo>
                <a:cubicBezTo>
                  <a:pt x="3042426" y="3777647"/>
                  <a:pt x="3033171" y="3765700"/>
                  <a:pt x="3020382" y="3746517"/>
                </a:cubicBezTo>
                <a:lnTo>
                  <a:pt x="2882565" y="3533480"/>
                </a:lnTo>
                <a:lnTo>
                  <a:pt x="2933245" y="3475426"/>
                </a:lnTo>
                <a:cubicBezTo>
                  <a:pt x="2943046" y="3464656"/>
                  <a:pt x="2951580" y="3457252"/>
                  <a:pt x="2958845" y="3453213"/>
                </a:cubicBezTo>
                <a:cubicBezTo>
                  <a:pt x="2966110" y="3449174"/>
                  <a:pt x="2973121" y="3446482"/>
                  <a:pt x="2979878" y="3445136"/>
                </a:cubicBezTo>
                <a:cubicBezTo>
                  <a:pt x="2986635" y="3443790"/>
                  <a:pt x="2992379" y="3443033"/>
                  <a:pt x="2997109" y="3442864"/>
                </a:cubicBezTo>
                <a:cubicBezTo>
                  <a:pt x="3001839" y="3442696"/>
                  <a:pt x="3006400" y="3442444"/>
                  <a:pt x="3010791" y="3442107"/>
                </a:cubicBezTo>
                <a:lnTo>
                  <a:pt x="3010791" y="3434030"/>
                </a:lnTo>
                <a:lnTo>
                  <a:pt x="2882060" y="3434030"/>
                </a:lnTo>
                <a:lnTo>
                  <a:pt x="2882060" y="3442107"/>
                </a:lnTo>
                <a:lnTo>
                  <a:pt x="2905787" y="3443622"/>
                </a:lnTo>
                <a:cubicBezTo>
                  <a:pt x="2911845" y="3444295"/>
                  <a:pt x="2916641" y="3445641"/>
                  <a:pt x="2920174" y="3447660"/>
                </a:cubicBezTo>
                <a:cubicBezTo>
                  <a:pt x="2923708" y="3449679"/>
                  <a:pt x="2925475" y="3453045"/>
                  <a:pt x="2925475" y="3457757"/>
                </a:cubicBezTo>
                <a:cubicBezTo>
                  <a:pt x="2925475" y="3463142"/>
                  <a:pt x="2922362" y="3470125"/>
                  <a:pt x="2916136" y="3478707"/>
                </a:cubicBezTo>
                <a:cubicBezTo>
                  <a:pt x="2909910" y="3487289"/>
                  <a:pt x="2897626" y="3502265"/>
                  <a:pt x="2879284" y="3523636"/>
                </a:cubicBezTo>
                <a:cubicBezTo>
                  <a:pt x="2860942" y="3545007"/>
                  <a:pt x="2843020" y="3565789"/>
                  <a:pt x="2825520" y="3585982"/>
                </a:cubicBezTo>
                <a:cubicBezTo>
                  <a:pt x="2808019" y="3606175"/>
                  <a:pt x="2794389" y="3621993"/>
                  <a:pt x="2784629" y="3633436"/>
                </a:cubicBezTo>
                <a:lnTo>
                  <a:pt x="2784629" y="3497133"/>
                </a:lnTo>
                <a:lnTo>
                  <a:pt x="2785638" y="3473911"/>
                </a:lnTo>
                <a:cubicBezTo>
                  <a:pt x="2786648" y="3462468"/>
                  <a:pt x="2788920" y="3454812"/>
                  <a:pt x="2792454" y="3450941"/>
                </a:cubicBezTo>
                <a:cubicBezTo>
                  <a:pt x="2795987" y="3447071"/>
                  <a:pt x="2802971" y="3444631"/>
                  <a:pt x="2813404" y="3443622"/>
                </a:cubicBezTo>
                <a:lnTo>
                  <a:pt x="2833092" y="3442107"/>
                </a:lnTo>
                <a:lnTo>
                  <a:pt x="2833092" y="3434030"/>
                </a:lnTo>
                <a:close/>
                <a:moveTo>
                  <a:pt x="856721" y="3434030"/>
                </a:moveTo>
                <a:lnTo>
                  <a:pt x="856721" y="3596079"/>
                </a:lnTo>
                <a:lnTo>
                  <a:pt x="865303" y="3596079"/>
                </a:lnTo>
                <a:cubicBezTo>
                  <a:pt x="874390" y="3575886"/>
                  <a:pt x="885580" y="3553589"/>
                  <a:pt x="898874" y="3529189"/>
                </a:cubicBezTo>
                <a:cubicBezTo>
                  <a:pt x="912168" y="3504790"/>
                  <a:pt x="925377" y="3484596"/>
                  <a:pt x="938503" y="3468610"/>
                </a:cubicBezTo>
                <a:cubicBezTo>
                  <a:pt x="951628" y="3452624"/>
                  <a:pt x="963576" y="3444631"/>
                  <a:pt x="974345" y="3444631"/>
                </a:cubicBezTo>
                <a:lnTo>
                  <a:pt x="994034" y="3443622"/>
                </a:lnTo>
                <a:lnTo>
                  <a:pt x="994034" y="3738944"/>
                </a:lnTo>
                <a:lnTo>
                  <a:pt x="993024" y="3762166"/>
                </a:lnTo>
                <a:cubicBezTo>
                  <a:pt x="992014" y="3773272"/>
                  <a:pt x="989658" y="3780845"/>
                  <a:pt x="985956" y="3784883"/>
                </a:cubicBezTo>
                <a:cubicBezTo>
                  <a:pt x="982254" y="3788922"/>
                  <a:pt x="975355" y="3791446"/>
                  <a:pt x="965259" y="3792456"/>
                </a:cubicBezTo>
                <a:lnTo>
                  <a:pt x="931940" y="3793970"/>
                </a:lnTo>
                <a:lnTo>
                  <a:pt x="931940" y="3802047"/>
                </a:lnTo>
                <a:lnTo>
                  <a:pt x="1178800" y="3802047"/>
                </a:lnTo>
                <a:lnTo>
                  <a:pt x="1178800" y="3793970"/>
                </a:lnTo>
                <a:cubicBezTo>
                  <a:pt x="1174088" y="3793634"/>
                  <a:pt x="1168703" y="3793297"/>
                  <a:pt x="1162645" y="3792961"/>
                </a:cubicBezTo>
                <a:cubicBezTo>
                  <a:pt x="1156587" y="3792624"/>
                  <a:pt x="1149856" y="3792035"/>
                  <a:pt x="1142452" y="3791194"/>
                </a:cubicBezTo>
                <a:cubicBezTo>
                  <a:pt x="1135048" y="3790352"/>
                  <a:pt x="1129579" y="3787828"/>
                  <a:pt x="1126046" y="3783621"/>
                </a:cubicBezTo>
                <a:cubicBezTo>
                  <a:pt x="1122512" y="3779414"/>
                  <a:pt x="1120240" y="3771926"/>
                  <a:pt x="1119230" y="3761157"/>
                </a:cubicBezTo>
                <a:lnTo>
                  <a:pt x="1118221" y="3737934"/>
                </a:lnTo>
                <a:lnTo>
                  <a:pt x="1118221" y="3443622"/>
                </a:lnTo>
                <a:lnTo>
                  <a:pt x="1138414" y="3444631"/>
                </a:lnTo>
                <a:cubicBezTo>
                  <a:pt x="1148847" y="3444631"/>
                  <a:pt x="1160963" y="3453213"/>
                  <a:pt x="1174761" y="3470377"/>
                </a:cubicBezTo>
                <a:cubicBezTo>
                  <a:pt x="1188560" y="3487541"/>
                  <a:pt x="1201769" y="3507650"/>
                  <a:pt x="1214390" y="3530704"/>
                </a:cubicBezTo>
                <a:cubicBezTo>
                  <a:pt x="1227010" y="3553758"/>
                  <a:pt x="1237864" y="3575549"/>
                  <a:pt x="1246951" y="3596079"/>
                </a:cubicBezTo>
                <a:lnTo>
                  <a:pt x="1255533" y="3596079"/>
                </a:lnTo>
                <a:lnTo>
                  <a:pt x="1255533" y="3434030"/>
                </a:lnTo>
                <a:close/>
                <a:moveTo>
                  <a:pt x="5693050" y="3433525"/>
                </a:moveTo>
                <a:lnTo>
                  <a:pt x="5467393" y="3434030"/>
                </a:lnTo>
                <a:lnTo>
                  <a:pt x="5467393" y="3442107"/>
                </a:lnTo>
                <a:cubicBezTo>
                  <a:pt x="5472105" y="3442444"/>
                  <a:pt x="5477153" y="3442696"/>
                  <a:pt x="5482538" y="3442864"/>
                </a:cubicBezTo>
                <a:cubicBezTo>
                  <a:pt x="5487922" y="3443033"/>
                  <a:pt x="5494317" y="3443622"/>
                  <a:pt x="5501721" y="3444631"/>
                </a:cubicBezTo>
                <a:cubicBezTo>
                  <a:pt x="5509125" y="3445641"/>
                  <a:pt x="5514846" y="3448333"/>
                  <a:pt x="5518885" y="3452708"/>
                </a:cubicBezTo>
                <a:cubicBezTo>
                  <a:pt x="5522924" y="3457084"/>
                  <a:pt x="5525448" y="3464656"/>
                  <a:pt x="5526457" y="3475426"/>
                </a:cubicBezTo>
                <a:lnTo>
                  <a:pt x="5527467" y="3498647"/>
                </a:lnTo>
                <a:lnTo>
                  <a:pt x="5527467" y="3737934"/>
                </a:lnTo>
                <a:lnTo>
                  <a:pt x="5526457" y="3761157"/>
                </a:lnTo>
                <a:cubicBezTo>
                  <a:pt x="5525448" y="3771926"/>
                  <a:pt x="5523008" y="3779414"/>
                  <a:pt x="5519137" y="3783621"/>
                </a:cubicBezTo>
                <a:cubicBezTo>
                  <a:pt x="5515267" y="3787828"/>
                  <a:pt x="5509967" y="3790352"/>
                  <a:pt x="5503236" y="3791194"/>
                </a:cubicBezTo>
                <a:cubicBezTo>
                  <a:pt x="5496504" y="3792035"/>
                  <a:pt x="5489437" y="3792961"/>
                  <a:pt x="5482033" y="3793970"/>
                </a:cubicBezTo>
                <a:lnTo>
                  <a:pt x="5466383" y="3793970"/>
                </a:lnTo>
                <a:lnTo>
                  <a:pt x="5466383" y="3802047"/>
                </a:lnTo>
                <a:lnTo>
                  <a:pt x="5708699" y="3802047"/>
                </a:lnTo>
                <a:lnTo>
                  <a:pt x="5708699" y="3793970"/>
                </a:lnTo>
                <a:lnTo>
                  <a:pt x="5682953" y="3791951"/>
                </a:lnTo>
                <a:cubicBezTo>
                  <a:pt x="5672520" y="3790604"/>
                  <a:pt x="5665116" y="3787576"/>
                  <a:pt x="5660741" y="3782864"/>
                </a:cubicBezTo>
                <a:cubicBezTo>
                  <a:pt x="5656366" y="3778152"/>
                  <a:pt x="5653673" y="3770411"/>
                  <a:pt x="5652664" y="3759642"/>
                </a:cubicBezTo>
                <a:lnTo>
                  <a:pt x="5651654" y="3736420"/>
                </a:lnTo>
                <a:lnTo>
                  <a:pt x="5651654" y="3618291"/>
                </a:lnTo>
                <a:cubicBezTo>
                  <a:pt x="5658721" y="3618291"/>
                  <a:pt x="5665789" y="3618459"/>
                  <a:pt x="5672857" y="3618796"/>
                </a:cubicBezTo>
                <a:cubicBezTo>
                  <a:pt x="5679924" y="3619132"/>
                  <a:pt x="5686487" y="3620905"/>
                  <a:pt x="5692545" y="3624112"/>
                </a:cubicBezTo>
                <a:cubicBezTo>
                  <a:pt x="5698603" y="3627320"/>
                  <a:pt x="5703483" y="3638707"/>
                  <a:pt x="5707185" y="3658275"/>
                </a:cubicBezTo>
                <a:cubicBezTo>
                  <a:pt x="5709540" y="3675822"/>
                  <a:pt x="5712654" y="3697336"/>
                  <a:pt x="5716524" y="3722813"/>
                </a:cubicBezTo>
                <a:cubicBezTo>
                  <a:pt x="5720394" y="3748291"/>
                  <a:pt x="5730490" y="3768876"/>
                  <a:pt x="5746813" y="3784568"/>
                </a:cubicBezTo>
                <a:cubicBezTo>
                  <a:pt x="5763136" y="3800259"/>
                  <a:pt x="5784928" y="3808105"/>
                  <a:pt x="5812188" y="3808105"/>
                </a:cubicBezTo>
                <a:cubicBezTo>
                  <a:pt x="5829688" y="3808105"/>
                  <a:pt x="5845927" y="3804824"/>
                  <a:pt x="5860904" y="3798261"/>
                </a:cubicBezTo>
                <a:cubicBezTo>
                  <a:pt x="5875880" y="3791698"/>
                  <a:pt x="5887407" y="3783116"/>
                  <a:pt x="5895484" y="3772515"/>
                </a:cubicBezTo>
                <a:cubicBezTo>
                  <a:pt x="5903562" y="3761914"/>
                  <a:pt x="5908610" y="3751733"/>
                  <a:pt x="5910629" y="3741973"/>
                </a:cubicBezTo>
                <a:cubicBezTo>
                  <a:pt x="5912648" y="3732213"/>
                  <a:pt x="5913658" y="3719088"/>
                  <a:pt x="5913658" y="3702597"/>
                </a:cubicBezTo>
                <a:lnTo>
                  <a:pt x="5905581" y="3702597"/>
                </a:lnTo>
                <a:cubicBezTo>
                  <a:pt x="5905581" y="3717068"/>
                  <a:pt x="5904150" y="3729942"/>
                  <a:pt x="5901290" y="3741216"/>
                </a:cubicBezTo>
                <a:cubicBezTo>
                  <a:pt x="5898429" y="3752490"/>
                  <a:pt x="5892623" y="3758127"/>
                  <a:pt x="5883873" y="3758127"/>
                </a:cubicBezTo>
                <a:cubicBezTo>
                  <a:pt x="5877142" y="3758127"/>
                  <a:pt x="5871926" y="3755002"/>
                  <a:pt x="5868224" y="3748753"/>
                </a:cubicBezTo>
                <a:cubicBezTo>
                  <a:pt x="5864522" y="3742503"/>
                  <a:pt x="5860315" y="3731864"/>
                  <a:pt x="5855603" y="3716834"/>
                </a:cubicBezTo>
                <a:cubicBezTo>
                  <a:pt x="5850891" y="3701805"/>
                  <a:pt x="5844750" y="3687958"/>
                  <a:pt x="5837177" y="3675293"/>
                </a:cubicBezTo>
                <a:cubicBezTo>
                  <a:pt x="5829605" y="3662628"/>
                  <a:pt x="5821106" y="3653086"/>
                  <a:pt x="5811684" y="3646668"/>
                </a:cubicBezTo>
                <a:cubicBezTo>
                  <a:pt x="5802260" y="3640250"/>
                  <a:pt x="5791743" y="3635351"/>
                  <a:pt x="5780132" y="3631972"/>
                </a:cubicBezTo>
                <a:cubicBezTo>
                  <a:pt x="5768521" y="3628594"/>
                  <a:pt x="5754133" y="3625048"/>
                  <a:pt x="5736970" y="3621336"/>
                </a:cubicBezTo>
                <a:lnTo>
                  <a:pt x="5736970" y="3617786"/>
                </a:lnTo>
                <a:cubicBezTo>
                  <a:pt x="5765239" y="3617786"/>
                  <a:pt x="5785853" y="3615430"/>
                  <a:pt x="5798811" y="3610718"/>
                </a:cubicBezTo>
                <a:cubicBezTo>
                  <a:pt x="5811767" y="3606007"/>
                  <a:pt x="5822621" y="3599444"/>
                  <a:pt x="5831371" y="3591031"/>
                </a:cubicBezTo>
                <a:cubicBezTo>
                  <a:pt x="5840121" y="3582617"/>
                  <a:pt x="5846600" y="3572520"/>
                  <a:pt x="5850807" y="3560741"/>
                </a:cubicBezTo>
                <a:cubicBezTo>
                  <a:pt x="5855014" y="3548962"/>
                  <a:pt x="5857117" y="3537182"/>
                  <a:pt x="5857117" y="3525403"/>
                </a:cubicBezTo>
                <a:cubicBezTo>
                  <a:pt x="5857117" y="3509585"/>
                  <a:pt x="5853500" y="3495703"/>
                  <a:pt x="5846264" y="3483755"/>
                </a:cubicBezTo>
                <a:cubicBezTo>
                  <a:pt x="5839028" y="3471807"/>
                  <a:pt x="5829268" y="3461795"/>
                  <a:pt x="5816984" y="3453718"/>
                </a:cubicBezTo>
                <a:cubicBezTo>
                  <a:pt x="5804700" y="3445641"/>
                  <a:pt x="5788798" y="3440256"/>
                  <a:pt x="5769278" y="3437563"/>
                </a:cubicBezTo>
                <a:cubicBezTo>
                  <a:pt x="5749758" y="3434871"/>
                  <a:pt x="5724349" y="3433525"/>
                  <a:pt x="5693050" y="3433525"/>
                </a:cubicBezTo>
                <a:close/>
                <a:moveTo>
                  <a:pt x="1914558" y="3432515"/>
                </a:moveTo>
                <a:lnTo>
                  <a:pt x="1818137" y="3721275"/>
                </a:lnTo>
                <a:cubicBezTo>
                  <a:pt x="1815765" y="3728343"/>
                  <a:pt x="1812803" y="3736252"/>
                  <a:pt x="1809251" y="3745002"/>
                </a:cubicBezTo>
                <a:cubicBezTo>
                  <a:pt x="1805699" y="3753752"/>
                  <a:pt x="1802483" y="3761325"/>
                  <a:pt x="1799604" y="3767719"/>
                </a:cubicBezTo>
                <a:cubicBezTo>
                  <a:pt x="1796725" y="3774113"/>
                  <a:pt x="1792408" y="3779414"/>
                  <a:pt x="1786652" y="3783621"/>
                </a:cubicBezTo>
                <a:cubicBezTo>
                  <a:pt x="1780897" y="3787828"/>
                  <a:pt x="1772434" y="3790604"/>
                  <a:pt x="1761265" y="3791951"/>
                </a:cubicBezTo>
                <a:lnTo>
                  <a:pt x="1742230" y="3793234"/>
                </a:lnTo>
                <a:lnTo>
                  <a:pt x="1726192" y="3791951"/>
                </a:lnTo>
                <a:cubicBezTo>
                  <a:pt x="1715759" y="3790604"/>
                  <a:pt x="1708775" y="3787828"/>
                  <a:pt x="1705242" y="3783621"/>
                </a:cubicBezTo>
                <a:cubicBezTo>
                  <a:pt x="1701708" y="3779414"/>
                  <a:pt x="1699436" y="3771926"/>
                  <a:pt x="1698427" y="3761157"/>
                </a:cubicBezTo>
                <a:lnTo>
                  <a:pt x="1697417" y="3737934"/>
                </a:lnTo>
                <a:lnTo>
                  <a:pt x="1697417" y="3498142"/>
                </a:lnTo>
                <a:lnTo>
                  <a:pt x="1698427" y="3474921"/>
                </a:lnTo>
                <a:cubicBezTo>
                  <a:pt x="1699436" y="3464487"/>
                  <a:pt x="1701876" y="3457084"/>
                  <a:pt x="1705747" y="3452708"/>
                </a:cubicBezTo>
                <a:cubicBezTo>
                  <a:pt x="1709617" y="3448333"/>
                  <a:pt x="1716432" y="3445473"/>
                  <a:pt x="1726192" y="3444126"/>
                </a:cubicBezTo>
                <a:lnTo>
                  <a:pt x="1752443" y="3442107"/>
                </a:lnTo>
                <a:lnTo>
                  <a:pt x="1752443" y="3434030"/>
                </a:lnTo>
                <a:lnTo>
                  <a:pt x="1526281" y="3434030"/>
                </a:lnTo>
                <a:lnTo>
                  <a:pt x="1526281" y="3442107"/>
                </a:lnTo>
                <a:lnTo>
                  <a:pt x="1544455" y="3443622"/>
                </a:lnTo>
                <a:cubicBezTo>
                  <a:pt x="1554888" y="3444968"/>
                  <a:pt x="1561871" y="3447576"/>
                  <a:pt x="1565405" y="3451446"/>
                </a:cubicBezTo>
                <a:cubicBezTo>
                  <a:pt x="1568939" y="3455317"/>
                  <a:pt x="1571211" y="3462805"/>
                  <a:pt x="1572220" y="3473911"/>
                </a:cubicBezTo>
                <a:lnTo>
                  <a:pt x="1573230" y="3497133"/>
                </a:lnTo>
                <a:lnTo>
                  <a:pt x="1573230" y="3608194"/>
                </a:lnTo>
                <a:lnTo>
                  <a:pt x="1460654" y="3608194"/>
                </a:lnTo>
                <a:lnTo>
                  <a:pt x="1460654" y="3497133"/>
                </a:lnTo>
                <a:lnTo>
                  <a:pt x="1461664" y="3473911"/>
                </a:lnTo>
                <a:cubicBezTo>
                  <a:pt x="1461664" y="3463142"/>
                  <a:pt x="1463599" y="3455653"/>
                  <a:pt x="1467469" y="3451446"/>
                </a:cubicBezTo>
                <a:cubicBezTo>
                  <a:pt x="1471339" y="3447240"/>
                  <a:pt x="1478659" y="3444631"/>
                  <a:pt x="1489429" y="3443622"/>
                </a:cubicBezTo>
                <a:lnTo>
                  <a:pt x="1507603" y="3442107"/>
                </a:lnTo>
                <a:lnTo>
                  <a:pt x="1507603" y="3434030"/>
                </a:lnTo>
                <a:lnTo>
                  <a:pt x="1281441" y="3434030"/>
                </a:lnTo>
                <a:lnTo>
                  <a:pt x="1281441" y="3442107"/>
                </a:lnTo>
                <a:lnTo>
                  <a:pt x="1307692" y="3444126"/>
                </a:lnTo>
                <a:cubicBezTo>
                  <a:pt x="1318125" y="3445473"/>
                  <a:pt x="1325108" y="3448249"/>
                  <a:pt x="1328642" y="3452456"/>
                </a:cubicBezTo>
                <a:cubicBezTo>
                  <a:pt x="1332176" y="3456663"/>
                  <a:pt x="1334448" y="3464151"/>
                  <a:pt x="1335457" y="3474921"/>
                </a:cubicBezTo>
                <a:lnTo>
                  <a:pt x="1336467" y="3498142"/>
                </a:lnTo>
                <a:lnTo>
                  <a:pt x="1336467" y="3737934"/>
                </a:lnTo>
                <a:lnTo>
                  <a:pt x="1335457" y="3761157"/>
                </a:lnTo>
                <a:cubicBezTo>
                  <a:pt x="1334448" y="3771589"/>
                  <a:pt x="1332008" y="3778994"/>
                  <a:pt x="1328137" y="3783369"/>
                </a:cubicBezTo>
                <a:cubicBezTo>
                  <a:pt x="1324267" y="3787744"/>
                  <a:pt x="1317452" y="3790604"/>
                  <a:pt x="1307692" y="3791951"/>
                </a:cubicBezTo>
                <a:lnTo>
                  <a:pt x="1282451" y="3793970"/>
                </a:lnTo>
                <a:lnTo>
                  <a:pt x="1282451" y="3802047"/>
                </a:lnTo>
                <a:lnTo>
                  <a:pt x="1507603" y="3802047"/>
                </a:lnTo>
                <a:lnTo>
                  <a:pt x="1507603" y="3793970"/>
                </a:lnTo>
                <a:lnTo>
                  <a:pt x="1489429" y="3792456"/>
                </a:lnTo>
                <a:cubicBezTo>
                  <a:pt x="1478659" y="3791109"/>
                  <a:pt x="1471339" y="3788501"/>
                  <a:pt x="1467469" y="3784631"/>
                </a:cubicBezTo>
                <a:cubicBezTo>
                  <a:pt x="1463599" y="3780761"/>
                  <a:pt x="1461664" y="3773272"/>
                  <a:pt x="1461664" y="3762166"/>
                </a:cubicBezTo>
                <a:lnTo>
                  <a:pt x="1460654" y="3738944"/>
                </a:lnTo>
                <a:lnTo>
                  <a:pt x="1460654" y="3619301"/>
                </a:lnTo>
                <a:lnTo>
                  <a:pt x="1573230" y="3619301"/>
                </a:lnTo>
                <a:lnTo>
                  <a:pt x="1573230" y="3738944"/>
                </a:lnTo>
                <a:lnTo>
                  <a:pt x="1572220" y="3762166"/>
                </a:lnTo>
                <a:cubicBezTo>
                  <a:pt x="1571211" y="3773609"/>
                  <a:pt x="1569023" y="3781181"/>
                  <a:pt x="1565657" y="3784883"/>
                </a:cubicBezTo>
                <a:cubicBezTo>
                  <a:pt x="1562292" y="3788585"/>
                  <a:pt x="1555224" y="3791109"/>
                  <a:pt x="1544455" y="3792456"/>
                </a:cubicBezTo>
                <a:lnTo>
                  <a:pt x="1526281" y="3793970"/>
                </a:lnTo>
                <a:lnTo>
                  <a:pt x="1526281" y="3802047"/>
                </a:lnTo>
                <a:lnTo>
                  <a:pt x="1731307" y="3802047"/>
                </a:lnTo>
                <a:lnTo>
                  <a:pt x="1751433" y="3802047"/>
                </a:lnTo>
                <a:lnTo>
                  <a:pt x="1874172" y="3802047"/>
                </a:lnTo>
                <a:lnTo>
                  <a:pt x="1874172" y="3793970"/>
                </a:lnTo>
                <a:cubicBezTo>
                  <a:pt x="1868787" y="3793634"/>
                  <a:pt x="1863234" y="3793297"/>
                  <a:pt x="1857513" y="3792961"/>
                </a:cubicBezTo>
                <a:cubicBezTo>
                  <a:pt x="1851792" y="3792624"/>
                  <a:pt x="1845902" y="3791867"/>
                  <a:pt x="1839844" y="3790689"/>
                </a:cubicBezTo>
                <a:cubicBezTo>
                  <a:pt x="1833786" y="3789511"/>
                  <a:pt x="1828822" y="3787407"/>
                  <a:pt x="1824952" y="3784378"/>
                </a:cubicBezTo>
                <a:cubicBezTo>
                  <a:pt x="1821082" y="3781350"/>
                  <a:pt x="1819146" y="3775965"/>
                  <a:pt x="1819146" y="3768224"/>
                </a:cubicBezTo>
                <a:cubicBezTo>
                  <a:pt x="1819146" y="3761157"/>
                  <a:pt x="1820829" y="3751565"/>
                  <a:pt x="1824195" y="3739449"/>
                </a:cubicBezTo>
                <a:lnTo>
                  <a:pt x="1839844" y="3686947"/>
                </a:lnTo>
                <a:lnTo>
                  <a:pt x="1934751" y="3686947"/>
                </a:lnTo>
                <a:lnTo>
                  <a:pt x="1952925" y="3740458"/>
                </a:lnTo>
                <a:cubicBezTo>
                  <a:pt x="1957637" y="3754257"/>
                  <a:pt x="1959993" y="3764859"/>
                  <a:pt x="1959993" y="3772262"/>
                </a:cubicBezTo>
                <a:cubicBezTo>
                  <a:pt x="1959993" y="3779330"/>
                  <a:pt x="1958141" y="3783958"/>
                  <a:pt x="1954439" y="3786145"/>
                </a:cubicBezTo>
                <a:cubicBezTo>
                  <a:pt x="1950737" y="3788333"/>
                  <a:pt x="1944680" y="3790100"/>
                  <a:pt x="1936266" y="3791446"/>
                </a:cubicBezTo>
                <a:cubicBezTo>
                  <a:pt x="1927852" y="3792792"/>
                  <a:pt x="1922046" y="3793549"/>
                  <a:pt x="1918849" y="3793718"/>
                </a:cubicBezTo>
                <a:cubicBezTo>
                  <a:pt x="1915652" y="3793886"/>
                  <a:pt x="1912034" y="3793970"/>
                  <a:pt x="1907996" y="3793970"/>
                </a:cubicBezTo>
                <a:lnTo>
                  <a:pt x="1907996" y="3802047"/>
                </a:lnTo>
                <a:lnTo>
                  <a:pt x="2132598" y="3802047"/>
                </a:lnTo>
                <a:lnTo>
                  <a:pt x="2147788" y="3802047"/>
                </a:lnTo>
                <a:lnTo>
                  <a:pt x="2278461" y="3802047"/>
                </a:lnTo>
                <a:lnTo>
                  <a:pt x="2278461" y="3793970"/>
                </a:lnTo>
                <a:cubicBezTo>
                  <a:pt x="2276105" y="3793634"/>
                  <a:pt x="2271646" y="3793297"/>
                  <a:pt x="2265083" y="3792961"/>
                </a:cubicBezTo>
                <a:cubicBezTo>
                  <a:pt x="2258520" y="3792624"/>
                  <a:pt x="2250611" y="3791698"/>
                  <a:pt x="2241356" y="3790184"/>
                </a:cubicBezTo>
                <a:cubicBezTo>
                  <a:pt x="2232101" y="3788669"/>
                  <a:pt x="2225202" y="3785220"/>
                  <a:pt x="2220659" y="3779835"/>
                </a:cubicBezTo>
                <a:cubicBezTo>
                  <a:pt x="2216115" y="3774450"/>
                  <a:pt x="2213339" y="3766205"/>
                  <a:pt x="2212329" y="3755098"/>
                </a:cubicBezTo>
                <a:lnTo>
                  <a:pt x="2211319" y="3730867"/>
                </a:lnTo>
                <a:lnTo>
                  <a:pt x="2211319" y="3495114"/>
                </a:lnTo>
                <a:lnTo>
                  <a:pt x="2213339" y="3495114"/>
                </a:lnTo>
                <a:lnTo>
                  <a:pt x="2453130" y="3802047"/>
                </a:lnTo>
                <a:lnTo>
                  <a:pt x="2514719" y="3802047"/>
                </a:lnTo>
                <a:lnTo>
                  <a:pt x="2514719" y="3507230"/>
                </a:lnTo>
                <a:lnTo>
                  <a:pt x="2515729" y="3482998"/>
                </a:lnTo>
                <a:cubicBezTo>
                  <a:pt x="2516738" y="3472228"/>
                  <a:pt x="2519683" y="3463730"/>
                  <a:pt x="2524563" y="3457504"/>
                </a:cubicBezTo>
                <a:cubicBezTo>
                  <a:pt x="2529443" y="3451278"/>
                  <a:pt x="2536595" y="3447408"/>
                  <a:pt x="2546018" y="3445893"/>
                </a:cubicBezTo>
                <a:cubicBezTo>
                  <a:pt x="2555442" y="3444379"/>
                  <a:pt x="2562761" y="3443453"/>
                  <a:pt x="2567978" y="3443117"/>
                </a:cubicBezTo>
                <a:cubicBezTo>
                  <a:pt x="2573194" y="3442780"/>
                  <a:pt x="2577990" y="3442444"/>
                  <a:pt x="2582366" y="3442107"/>
                </a:cubicBezTo>
                <a:lnTo>
                  <a:pt x="2582366" y="3434030"/>
                </a:lnTo>
                <a:lnTo>
                  <a:pt x="2436976" y="3434030"/>
                </a:lnTo>
                <a:lnTo>
                  <a:pt x="2436976" y="3442107"/>
                </a:lnTo>
                <a:cubicBezTo>
                  <a:pt x="2441688" y="3442444"/>
                  <a:pt x="2446820" y="3442780"/>
                  <a:pt x="2452373" y="3443117"/>
                </a:cubicBezTo>
                <a:cubicBezTo>
                  <a:pt x="2457926" y="3443453"/>
                  <a:pt x="2465246" y="3444379"/>
                  <a:pt x="2474333" y="3445893"/>
                </a:cubicBezTo>
                <a:cubicBezTo>
                  <a:pt x="2483420" y="3447408"/>
                  <a:pt x="2490235" y="3450941"/>
                  <a:pt x="2494779" y="3456495"/>
                </a:cubicBezTo>
                <a:cubicBezTo>
                  <a:pt x="2499322" y="3462048"/>
                  <a:pt x="2502098" y="3470209"/>
                  <a:pt x="2503108" y="3480978"/>
                </a:cubicBezTo>
                <a:lnTo>
                  <a:pt x="2504118" y="3505210"/>
                </a:lnTo>
                <a:lnTo>
                  <a:pt x="2504118" y="3666249"/>
                </a:lnTo>
                <a:lnTo>
                  <a:pt x="2502098" y="3666249"/>
                </a:lnTo>
                <a:lnTo>
                  <a:pt x="2320622" y="3434030"/>
                </a:lnTo>
                <a:lnTo>
                  <a:pt x="2127518" y="3434030"/>
                </a:lnTo>
                <a:lnTo>
                  <a:pt x="2127518" y="3442107"/>
                </a:lnTo>
                <a:lnTo>
                  <a:pt x="2142766" y="3442107"/>
                </a:lnTo>
                <a:cubicBezTo>
                  <a:pt x="2149544" y="3442107"/>
                  <a:pt x="2156576" y="3443285"/>
                  <a:pt x="2163862" y="3445641"/>
                </a:cubicBezTo>
                <a:cubicBezTo>
                  <a:pt x="2171147" y="3447997"/>
                  <a:pt x="2177840" y="3452203"/>
                  <a:pt x="2183940" y="3458262"/>
                </a:cubicBezTo>
                <a:cubicBezTo>
                  <a:pt x="2190040" y="3464319"/>
                  <a:pt x="2195293" y="3470882"/>
                  <a:pt x="2199700" y="3477950"/>
                </a:cubicBezTo>
                <a:lnTo>
                  <a:pt x="2200718" y="3501171"/>
                </a:lnTo>
                <a:lnTo>
                  <a:pt x="2200718" y="3730867"/>
                </a:lnTo>
                <a:lnTo>
                  <a:pt x="2199700" y="3755098"/>
                </a:lnTo>
                <a:cubicBezTo>
                  <a:pt x="2197665" y="3775628"/>
                  <a:pt x="2189785" y="3786987"/>
                  <a:pt x="2176060" y="3789174"/>
                </a:cubicBezTo>
                <a:cubicBezTo>
                  <a:pt x="2162336" y="3791362"/>
                  <a:pt x="2152762" y="3792624"/>
                  <a:pt x="2147341" y="3792961"/>
                </a:cubicBezTo>
                <a:lnTo>
                  <a:pt x="2141523" y="3793359"/>
                </a:lnTo>
                <a:lnTo>
                  <a:pt x="2127090" y="3791951"/>
                </a:lnTo>
                <a:cubicBezTo>
                  <a:pt x="2118339" y="3790604"/>
                  <a:pt x="2111524" y="3787660"/>
                  <a:pt x="2106644" y="3783116"/>
                </a:cubicBezTo>
                <a:cubicBezTo>
                  <a:pt x="2101764" y="3778573"/>
                  <a:pt x="2096969" y="3771085"/>
                  <a:pt x="2092257" y="3760652"/>
                </a:cubicBezTo>
                <a:lnTo>
                  <a:pt x="2076607" y="3721275"/>
                </a:lnTo>
                <a:lnTo>
                  <a:pt x="1970089" y="3432515"/>
                </a:lnTo>
                <a:close/>
                <a:moveTo>
                  <a:pt x="5224743" y="3428477"/>
                </a:moveTo>
                <a:cubicBezTo>
                  <a:pt x="5168540" y="3428477"/>
                  <a:pt x="5120581" y="3445977"/>
                  <a:pt x="5080868" y="3480978"/>
                </a:cubicBezTo>
                <a:cubicBezTo>
                  <a:pt x="5041156" y="3515980"/>
                  <a:pt x="5021299" y="3561750"/>
                  <a:pt x="5021299" y="3618291"/>
                </a:cubicBezTo>
                <a:cubicBezTo>
                  <a:pt x="5021299" y="3673148"/>
                  <a:pt x="5040734" y="3718499"/>
                  <a:pt x="5079606" y="3754341"/>
                </a:cubicBezTo>
                <a:cubicBezTo>
                  <a:pt x="5118478" y="3790184"/>
                  <a:pt x="5166857" y="3808105"/>
                  <a:pt x="5224743" y="3808105"/>
                </a:cubicBezTo>
                <a:cubicBezTo>
                  <a:pt x="5280274" y="3808105"/>
                  <a:pt x="5328401" y="3789931"/>
                  <a:pt x="5369123" y="3753584"/>
                </a:cubicBezTo>
                <a:cubicBezTo>
                  <a:pt x="5409846" y="3717237"/>
                  <a:pt x="5430207" y="3672139"/>
                  <a:pt x="5430207" y="3618291"/>
                </a:cubicBezTo>
                <a:cubicBezTo>
                  <a:pt x="5430207" y="3562760"/>
                  <a:pt x="5410014" y="3517242"/>
                  <a:pt x="5369628" y="3481736"/>
                </a:cubicBezTo>
                <a:cubicBezTo>
                  <a:pt x="5329242" y="3446230"/>
                  <a:pt x="5280947" y="3428477"/>
                  <a:pt x="5224743" y="3428477"/>
                </a:cubicBezTo>
                <a:close/>
                <a:moveTo>
                  <a:pt x="3795993" y="3428477"/>
                </a:moveTo>
                <a:cubicBezTo>
                  <a:pt x="3739790" y="3428477"/>
                  <a:pt x="3691831" y="3445977"/>
                  <a:pt x="3652118" y="3480978"/>
                </a:cubicBezTo>
                <a:cubicBezTo>
                  <a:pt x="3612405" y="3515980"/>
                  <a:pt x="3592549" y="3561750"/>
                  <a:pt x="3592549" y="3618291"/>
                </a:cubicBezTo>
                <a:cubicBezTo>
                  <a:pt x="3592549" y="3673148"/>
                  <a:pt x="3611985" y="3718499"/>
                  <a:pt x="3650856" y="3754341"/>
                </a:cubicBezTo>
                <a:cubicBezTo>
                  <a:pt x="3689728" y="3790184"/>
                  <a:pt x="3738107" y="3808105"/>
                  <a:pt x="3795993" y="3808105"/>
                </a:cubicBezTo>
                <a:cubicBezTo>
                  <a:pt x="3851524" y="3808105"/>
                  <a:pt x="3899651" y="3789931"/>
                  <a:pt x="3940373" y="3753584"/>
                </a:cubicBezTo>
                <a:cubicBezTo>
                  <a:pt x="3981096" y="3717237"/>
                  <a:pt x="4001457" y="3672139"/>
                  <a:pt x="4001457" y="3618291"/>
                </a:cubicBezTo>
                <a:cubicBezTo>
                  <a:pt x="4001457" y="3562760"/>
                  <a:pt x="3981264" y="3517242"/>
                  <a:pt x="3940878" y="3481736"/>
                </a:cubicBezTo>
                <a:cubicBezTo>
                  <a:pt x="3900492" y="3446230"/>
                  <a:pt x="3852197" y="3428477"/>
                  <a:pt x="3795993" y="3428477"/>
                </a:cubicBezTo>
                <a:close/>
                <a:moveTo>
                  <a:pt x="0" y="0"/>
                </a:moveTo>
                <a:lnTo>
                  <a:pt x="7315200" y="0"/>
                </a:lnTo>
                <a:lnTo>
                  <a:pt x="7315200" y="8229600"/>
                </a:lnTo>
                <a:lnTo>
                  <a:pt x="0" y="8229600"/>
                </a:lnTo>
                <a:close/>
              </a:path>
            </a:pathLst>
          </a:custGeom>
          <a:solidFill>
            <a:srgbClr val="C9AA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031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  <p:txBody>
          <a:bodyPr/>
          <a:lstStyle/>
          <a:p>
            <a:endParaRPr lang="el-GR" dirty="0"/>
          </a:p>
        </p:txBody>
      </p:sp>
      <p:sp>
        <p:nvSpPr>
          <p:cNvPr id="5" name="Text 2"/>
          <p:cNvSpPr/>
          <p:nvPr/>
        </p:nvSpPr>
        <p:spPr>
          <a:xfrm>
            <a:off x="4040266" y="162757"/>
            <a:ext cx="5369482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  <a:cs typeface="Gelasio" pitchFamily="34" charset="-120"/>
              </a:rPr>
              <a:t>Keyword Research</a:t>
            </a:r>
            <a:endParaRPr lang="en-US" sz="4374" dirty="0">
              <a:latin typeface="Elephant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574118" y="1259801"/>
            <a:ext cx="499943" cy="499943"/>
          </a:xfrm>
          <a:prstGeom prst="roundRect">
            <a:avLst>
              <a:gd name="adj" fmla="val 26667"/>
            </a:avLst>
          </a:prstGeom>
          <a:solidFill>
            <a:srgbClr val="393636"/>
          </a:solidFill>
          <a:ln/>
        </p:spPr>
      </p:sp>
      <p:sp>
        <p:nvSpPr>
          <p:cNvPr id="7" name="Text 4"/>
          <p:cNvSpPr/>
          <p:nvPr/>
        </p:nvSpPr>
        <p:spPr>
          <a:xfrm>
            <a:off x="751699" y="1273849"/>
            <a:ext cx="14478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EBCCB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</a:t>
            </a:r>
            <a:endParaRPr lang="en-US" sz="2624" dirty="0"/>
          </a:p>
        </p:txBody>
      </p:sp>
      <p:sp>
        <p:nvSpPr>
          <p:cNvPr id="8" name="Text 5"/>
          <p:cNvSpPr/>
          <p:nvPr/>
        </p:nvSpPr>
        <p:spPr>
          <a:xfrm>
            <a:off x="1143832" y="1336179"/>
            <a:ext cx="2489745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Keywords aligning with our product offerings: Earrings, bracelets, rings, watches, chains</a:t>
            </a:r>
            <a:endParaRPr lang="en-US" dirty="0">
              <a:latin typeface="Elephant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74117" y="1883569"/>
            <a:ext cx="499943" cy="499943"/>
          </a:xfrm>
          <a:prstGeom prst="roundRect">
            <a:avLst>
              <a:gd name="adj" fmla="val 26667"/>
            </a:avLst>
          </a:prstGeom>
          <a:solidFill>
            <a:srgbClr val="393636"/>
          </a:solidFill>
          <a:ln/>
        </p:spPr>
      </p:sp>
      <p:sp>
        <p:nvSpPr>
          <p:cNvPr id="11" name="Text 8"/>
          <p:cNvSpPr/>
          <p:nvPr/>
        </p:nvSpPr>
        <p:spPr>
          <a:xfrm>
            <a:off x="728838" y="1883569"/>
            <a:ext cx="19050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EBCCB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</a:t>
            </a:r>
            <a:endParaRPr lang="en-US" sz="2624" dirty="0"/>
          </a:p>
        </p:txBody>
      </p:sp>
      <p:sp>
        <p:nvSpPr>
          <p:cNvPr id="12" name="Text 9"/>
          <p:cNvSpPr/>
          <p:nvPr/>
        </p:nvSpPr>
        <p:spPr>
          <a:xfrm>
            <a:off x="1143832" y="1918216"/>
            <a:ext cx="259080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  <a:cs typeface="Gelasio" pitchFamily="34" charset="-120"/>
              </a:rPr>
              <a:t>Modifiers such as “women’s </a:t>
            </a:r>
            <a:r>
              <a:rPr lang="en-US" dirty="0" err="1">
                <a:solidFill>
                  <a:srgbClr val="EBCCBB"/>
                </a:solidFill>
                <a:latin typeface="Elephant" pitchFamily="18" charset="0"/>
                <a:ea typeface="Gelasio" pitchFamily="34" charset="-122"/>
                <a:cs typeface="Gelasio" pitchFamily="34" charset="-120"/>
              </a:rPr>
              <a:t>jewellery</a:t>
            </a:r>
            <a:r>
              <a:rPr lang="en-US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  <a:cs typeface="Gelasio" pitchFamily="34" charset="-120"/>
              </a:rPr>
              <a:t>” and “men’s </a:t>
            </a:r>
            <a:r>
              <a:rPr lang="en-US" dirty="0" err="1">
                <a:solidFill>
                  <a:srgbClr val="EBCCBB"/>
                </a:solidFill>
                <a:latin typeface="Elephant" pitchFamily="18" charset="0"/>
                <a:ea typeface="Gelasio" pitchFamily="34" charset="-122"/>
                <a:cs typeface="Gelasio" pitchFamily="34" charset="-120"/>
              </a:rPr>
              <a:t>jewellery</a:t>
            </a:r>
            <a:r>
              <a:rPr lang="en-US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  <a:cs typeface="Gelasio" pitchFamily="34" charset="-120"/>
              </a:rPr>
              <a:t>”</a:t>
            </a:r>
            <a:endParaRPr lang="en-US" dirty="0">
              <a:latin typeface="Elephant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574117" y="2564607"/>
            <a:ext cx="499943" cy="499943"/>
          </a:xfrm>
          <a:prstGeom prst="roundRect">
            <a:avLst>
              <a:gd name="adj" fmla="val 26667"/>
            </a:avLst>
          </a:prstGeom>
          <a:solidFill>
            <a:srgbClr val="393636"/>
          </a:solidFill>
          <a:ln/>
        </p:spPr>
      </p:sp>
      <p:sp>
        <p:nvSpPr>
          <p:cNvPr id="15" name="Text 12"/>
          <p:cNvSpPr/>
          <p:nvPr/>
        </p:nvSpPr>
        <p:spPr>
          <a:xfrm>
            <a:off x="728838" y="2567105"/>
            <a:ext cx="18288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EBCCB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3</a:t>
            </a:r>
            <a:endParaRPr lang="en-US" sz="2624" dirty="0"/>
          </a:p>
        </p:txBody>
      </p:sp>
      <p:sp>
        <p:nvSpPr>
          <p:cNvPr id="16" name="Text 13"/>
          <p:cNvSpPr/>
          <p:nvPr/>
        </p:nvSpPr>
        <p:spPr>
          <a:xfrm>
            <a:off x="1143832" y="2601752"/>
            <a:ext cx="13021748" cy="34718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  <a:cs typeface="Gelasio" pitchFamily="34" charset="-120"/>
              </a:rPr>
              <a:t>Some long-tail keywords such as: sterling silver charm bracelet, silver watches for women, etc. </a:t>
            </a:r>
            <a:endParaRPr lang="en-US" dirty="0">
              <a:latin typeface="Elephant" pitchFamily="18" charset="0"/>
            </a:endParaRPr>
          </a:p>
        </p:txBody>
      </p: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F5645066-ED5A-AFA6-8022-00AC9BFE09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76945"/>
            <a:ext cx="7654706" cy="2177889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DA2C4EAF-62AE-6102-C2F5-F1F271DAB5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4833"/>
            <a:ext cx="7659320" cy="2088654"/>
          </a:xfrm>
          <a:prstGeom prst="rect">
            <a:avLst/>
          </a:prstGeom>
        </p:spPr>
      </p:pic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968B4146-96D6-48EB-225E-A7123B07F9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706" y="3176945"/>
            <a:ext cx="6975693" cy="2177888"/>
          </a:xfrm>
          <a:prstGeom prst="rect">
            <a:avLst/>
          </a:prstGeom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F68A8C52-449B-42AF-CFA0-F884862007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705" y="5354832"/>
            <a:ext cx="6975693" cy="20886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  <p:txBody>
          <a:bodyPr/>
          <a:lstStyle/>
          <a:p>
            <a:endParaRPr lang="el-GR" dirty="0"/>
          </a:p>
        </p:txBody>
      </p:sp>
      <p:sp>
        <p:nvSpPr>
          <p:cNvPr id="5" name="Text 2"/>
          <p:cNvSpPr/>
          <p:nvPr/>
        </p:nvSpPr>
        <p:spPr>
          <a:xfrm>
            <a:off x="4148913" y="2198637"/>
            <a:ext cx="5842874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  <a:cs typeface="Gelasio" pitchFamily="34" charset="-120"/>
              </a:rPr>
              <a:t>Competitor Analysis</a:t>
            </a:r>
            <a:endParaRPr lang="en-US" sz="4374" dirty="0">
              <a:latin typeface="Elephant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42695" y="3188493"/>
            <a:ext cx="499943" cy="499943"/>
          </a:xfrm>
          <a:prstGeom prst="roundRect">
            <a:avLst>
              <a:gd name="adj" fmla="val 26667"/>
            </a:avLst>
          </a:prstGeom>
          <a:solidFill>
            <a:srgbClr val="393636"/>
          </a:solidFill>
          <a:ln/>
        </p:spPr>
      </p:sp>
      <p:sp>
        <p:nvSpPr>
          <p:cNvPr id="7" name="Text 4"/>
          <p:cNvSpPr/>
          <p:nvPr/>
        </p:nvSpPr>
        <p:spPr>
          <a:xfrm>
            <a:off x="801228" y="3166138"/>
            <a:ext cx="14478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EBCCB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</a:t>
            </a:r>
            <a:endParaRPr lang="en-US" sz="2624" dirty="0"/>
          </a:p>
        </p:txBody>
      </p:sp>
      <p:sp>
        <p:nvSpPr>
          <p:cNvPr id="8" name="Text 5"/>
          <p:cNvSpPr/>
          <p:nvPr/>
        </p:nvSpPr>
        <p:spPr>
          <a:xfrm>
            <a:off x="1169309" y="3188493"/>
            <a:ext cx="2489745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Initial search in the google search engine</a:t>
            </a:r>
            <a:endParaRPr lang="en-US" dirty="0">
              <a:latin typeface="Elephant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46507" y="4375309"/>
            <a:ext cx="499943" cy="499943"/>
          </a:xfrm>
          <a:prstGeom prst="roundRect">
            <a:avLst>
              <a:gd name="adj" fmla="val 26667"/>
            </a:avLst>
          </a:prstGeom>
          <a:solidFill>
            <a:srgbClr val="393636"/>
          </a:solidFill>
          <a:ln/>
        </p:spPr>
        <p:txBody>
          <a:bodyPr/>
          <a:lstStyle/>
          <a:p>
            <a:endParaRPr lang="el-GR" dirty="0"/>
          </a:p>
        </p:txBody>
      </p:sp>
      <p:sp>
        <p:nvSpPr>
          <p:cNvPr id="11" name="Text 8"/>
          <p:cNvSpPr/>
          <p:nvPr/>
        </p:nvSpPr>
        <p:spPr>
          <a:xfrm>
            <a:off x="801228" y="4369950"/>
            <a:ext cx="19050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EBCCB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</a:t>
            </a:r>
            <a:endParaRPr lang="en-US" sz="2624" dirty="0"/>
          </a:p>
        </p:txBody>
      </p:sp>
      <p:sp>
        <p:nvSpPr>
          <p:cNvPr id="12" name="Text 9"/>
          <p:cNvSpPr/>
          <p:nvPr/>
        </p:nvSpPr>
        <p:spPr>
          <a:xfrm>
            <a:off x="1169309" y="4397752"/>
            <a:ext cx="13021748" cy="38867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  <a:cs typeface="Gelasio" pitchFamily="34" charset="-120"/>
              </a:rPr>
              <a:t>Top 5 Competitor identification: athinajewellers.gr, antwnakakis.gr, acrystalworld.gr,  e-dazz.gr, pandorashop.gr</a:t>
            </a:r>
            <a:endParaRPr lang="en-US" dirty="0">
              <a:latin typeface="Elephant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669366" y="5679579"/>
            <a:ext cx="499943" cy="499943"/>
          </a:xfrm>
          <a:prstGeom prst="roundRect">
            <a:avLst>
              <a:gd name="adj" fmla="val 26667"/>
            </a:avLst>
          </a:prstGeom>
          <a:solidFill>
            <a:srgbClr val="393636"/>
          </a:solidFill>
          <a:ln/>
        </p:spPr>
      </p:sp>
      <p:sp>
        <p:nvSpPr>
          <p:cNvPr id="15" name="Text 12"/>
          <p:cNvSpPr/>
          <p:nvPr/>
        </p:nvSpPr>
        <p:spPr>
          <a:xfrm>
            <a:off x="829026" y="5686544"/>
            <a:ext cx="18288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EBCCB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3</a:t>
            </a:r>
            <a:endParaRPr lang="en-US" sz="2624" dirty="0"/>
          </a:p>
        </p:txBody>
      </p:sp>
      <p:sp>
        <p:nvSpPr>
          <p:cNvPr id="16" name="Text 13"/>
          <p:cNvSpPr/>
          <p:nvPr/>
        </p:nvSpPr>
        <p:spPr>
          <a:xfrm>
            <a:off x="1169309" y="5735002"/>
            <a:ext cx="13021748" cy="34718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  <a:cs typeface="Gelasio" pitchFamily="34" charset="-120"/>
              </a:rPr>
              <a:t>Use of  SEMRUSH to conduct a more thorough analysis</a:t>
            </a:r>
            <a:endParaRPr lang="en-US" dirty="0">
              <a:latin typeface="Elephant" pitchFamily="18" charset="0"/>
            </a:endParaRPr>
          </a:p>
        </p:txBody>
      </p:sp>
      <p:pic>
        <p:nvPicPr>
          <p:cNvPr id="17" name="Image 0" descr="preencoded.png">
            <a:extLst>
              <a:ext uri="{FF2B5EF4-FFF2-40B4-BE49-F238E27FC236}">
                <a16:creationId xmlns:a16="http://schemas.microsoft.com/office/drawing/2014/main" id="{2B6C9B2C-7DA2-4361-7041-B3A94D5B0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1" y="1"/>
            <a:ext cx="14630400" cy="1903154"/>
          </a:xfrm>
          <a:prstGeom prst="rect">
            <a:avLst/>
          </a:prstGeom>
        </p:spPr>
      </p:pic>
      <p:sp>
        <p:nvSpPr>
          <p:cNvPr id="22" name="Shape 11">
            <a:extLst>
              <a:ext uri="{FF2B5EF4-FFF2-40B4-BE49-F238E27FC236}">
                <a16:creationId xmlns:a16="http://schemas.microsoft.com/office/drawing/2014/main" id="{F22B71F9-250E-1A77-F646-91D3DFC6695B}"/>
              </a:ext>
            </a:extLst>
          </p:cNvPr>
          <p:cNvSpPr/>
          <p:nvPr/>
        </p:nvSpPr>
        <p:spPr>
          <a:xfrm>
            <a:off x="669366" y="6822698"/>
            <a:ext cx="499943" cy="499943"/>
          </a:xfrm>
          <a:prstGeom prst="roundRect">
            <a:avLst>
              <a:gd name="adj" fmla="val 26667"/>
            </a:avLst>
          </a:prstGeom>
          <a:solidFill>
            <a:srgbClr val="393636"/>
          </a:solidFill>
          <a:ln/>
        </p:spPr>
      </p:sp>
      <p:sp>
        <p:nvSpPr>
          <p:cNvPr id="23" name="Text 12">
            <a:extLst>
              <a:ext uri="{FF2B5EF4-FFF2-40B4-BE49-F238E27FC236}">
                <a16:creationId xmlns:a16="http://schemas.microsoft.com/office/drawing/2014/main" id="{5CAEE509-0F03-37E7-E2CE-419F299E7AC9}"/>
              </a:ext>
            </a:extLst>
          </p:cNvPr>
          <p:cNvSpPr/>
          <p:nvPr/>
        </p:nvSpPr>
        <p:spPr>
          <a:xfrm>
            <a:off x="829026" y="6821617"/>
            <a:ext cx="18288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EBCCBB"/>
                </a:solidFill>
                <a:latin typeface="Gelasio" pitchFamily="34" charset="0"/>
                <a:ea typeface="Gelasio" pitchFamily="34" charset="-122"/>
              </a:rPr>
              <a:t>4</a:t>
            </a:r>
            <a:endParaRPr lang="en-US" sz="2624" dirty="0"/>
          </a:p>
        </p:txBody>
      </p:sp>
      <p:sp>
        <p:nvSpPr>
          <p:cNvPr id="24" name="Text 5">
            <a:extLst>
              <a:ext uri="{FF2B5EF4-FFF2-40B4-BE49-F238E27FC236}">
                <a16:creationId xmlns:a16="http://schemas.microsoft.com/office/drawing/2014/main" id="{B7FF3B14-48BD-6533-1D45-AB25D240DD91}"/>
              </a:ext>
            </a:extLst>
          </p:cNvPr>
          <p:cNvSpPr/>
          <p:nvPr/>
        </p:nvSpPr>
        <p:spPr>
          <a:xfrm>
            <a:off x="1169309" y="6856264"/>
            <a:ext cx="11713407" cy="42476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Gained valuable insights for their top-searched brands, keywords and general online presence </a:t>
            </a:r>
            <a:endParaRPr lang="en-US" dirty="0">
              <a:latin typeface="Elephan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631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  <p:txBody>
          <a:bodyPr/>
          <a:lstStyle/>
          <a:p>
            <a:endParaRPr lang="el-GR" dirty="0"/>
          </a:p>
        </p:txBody>
      </p:sp>
      <p:sp>
        <p:nvSpPr>
          <p:cNvPr id="5" name="Text 2"/>
          <p:cNvSpPr/>
          <p:nvPr/>
        </p:nvSpPr>
        <p:spPr>
          <a:xfrm>
            <a:off x="2830899" y="251247"/>
            <a:ext cx="5369482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Competitor: athinajewellers.gr</a:t>
            </a:r>
            <a:endParaRPr lang="en-US" sz="4374" dirty="0">
              <a:latin typeface="Elephant" pitchFamily="18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22DF37E-3966-1525-1010-EB65710E14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85911"/>
            <a:ext cx="6894871" cy="334598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3620EA32-63EF-1F6C-AC34-8297FAB766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870" y="1085911"/>
            <a:ext cx="7735530" cy="3345980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CFCE4F74-B8BF-9848-E0E1-E2E4E42FD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1892"/>
            <a:ext cx="6835877" cy="3797708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862B3065-DD37-3533-ED8F-1F20DAD035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877" y="4336026"/>
            <a:ext cx="7794523" cy="389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50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  <p:txBody>
          <a:bodyPr/>
          <a:lstStyle/>
          <a:p>
            <a:endParaRPr lang="el-GR" dirty="0"/>
          </a:p>
        </p:txBody>
      </p:sp>
      <p:sp>
        <p:nvSpPr>
          <p:cNvPr id="5" name="Text 2"/>
          <p:cNvSpPr/>
          <p:nvPr/>
        </p:nvSpPr>
        <p:spPr>
          <a:xfrm>
            <a:off x="3506031" y="236451"/>
            <a:ext cx="6615443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Competitor: e-dazz.gr</a:t>
            </a:r>
            <a:endParaRPr lang="en-US" sz="4374" dirty="0">
              <a:latin typeface="Elephant" pitchFamily="18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61B73D9D-A6F1-758C-2839-858EBD1C81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867"/>
            <a:ext cx="6813755" cy="3508969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4C1CA5F3-417C-A0C3-3FC5-8D048D4EC5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5836"/>
            <a:ext cx="6813754" cy="3523764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707EF72A-679D-D7A1-5508-4CFF63B1D9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54" y="1182071"/>
            <a:ext cx="7816646" cy="3508969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EDD02CA6-DF3D-2B67-46A9-5955E2BEC8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53" y="4691040"/>
            <a:ext cx="7793838" cy="352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68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  <p:txBody>
          <a:bodyPr/>
          <a:lstStyle/>
          <a:p>
            <a:endParaRPr lang="el-GR" dirty="0"/>
          </a:p>
        </p:txBody>
      </p:sp>
      <p:sp>
        <p:nvSpPr>
          <p:cNvPr id="5" name="Text 2"/>
          <p:cNvSpPr/>
          <p:nvPr/>
        </p:nvSpPr>
        <p:spPr>
          <a:xfrm>
            <a:off x="2253745" y="2187460"/>
            <a:ext cx="5842874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  <a:cs typeface="Gelasio" pitchFamily="34" charset="-120"/>
              </a:rPr>
              <a:t>Building &amp; Designing our website</a:t>
            </a:r>
            <a:endParaRPr lang="en-US" sz="4374" dirty="0">
              <a:latin typeface="Elephant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42695" y="3188493"/>
            <a:ext cx="499943" cy="499943"/>
          </a:xfrm>
          <a:prstGeom prst="roundRect">
            <a:avLst>
              <a:gd name="adj" fmla="val 26667"/>
            </a:avLst>
          </a:prstGeom>
          <a:solidFill>
            <a:srgbClr val="393636"/>
          </a:solidFill>
          <a:ln/>
        </p:spPr>
      </p:sp>
      <p:sp>
        <p:nvSpPr>
          <p:cNvPr id="7" name="Text 4"/>
          <p:cNvSpPr/>
          <p:nvPr/>
        </p:nvSpPr>
        <p:spPr>
          <a:xfrm>
            <a:off x="801228" y="3166138"/>
            <a:ext cx="14478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EBCCB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</a:t>
            </a:r>
            <a:endParaRPr lang="en-US" sz="2624" dirty="0"/>
          </a:p>
        </p:txBody>
      </p:sp>
      <p:sp>
        <p:nvSpPr>
          <p:cNvPr id="8" name="Text 5"/>
          <p:cNvSpPr/>
          <p:nvPr/>
        </p:nvSpPr>
        <p:spPr>
          <a:xfrm>
            <a:off x="1169309" y="3188493"/>
            <a:ext cx="5260988" cy="43518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We used the “Omega” theme</a:t>
            </a:r>
            <a:endParaRPr lang="en-US" dirty="0">
              <a:latin typeface="Elephant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23646" y="3959057"/>
            <a:ext cx="499943" cy="499943"/>
          </a:xfrm>
          <a:prstGeom prst="roundRect">
            <a:avLst>
              <a:gd name="adj" fmla="val 26667"/>
            </a:avLst>
          </a:prstGeom>
          <a:solidFill>
            <a:srgbClr val="393636"/>
          </a:solidFill>
          <a:ln/>
        </p:spPr>
        <p:txBody>
          <a:bodyPr/>
          <a:lstStyle/>
          <a:p>
            <a:endParaRPr lang="el-GR" dirty="0"/>
          </a:p>
        </p:txBody>
      </p:sp>
      <p:sp>
        <p:nvSpPr>
          <p:cNvPr id="11" name="Text 8"/>
          <p:cNvSpPr/>
          <p:nvPr/>
        </p:nvSpPr>
        <p:spPr>
          <a:xfrm>
            <a:off x="782446" y="3959056"/>
            <a:ext cx="19050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EBCCB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</a:t>
            </a:r>
            <a:endParaRPr lang="en-US" sz="2624" dirty="0"/>
          </a:p>
        </p:txBody>
      </p:sp>
      <p:sp>
        <p:nvSpPr>
          <p:cNvPr id="12" name="Text 9"/>
          <p:cNvSpPr/>
          <p:nvPr/>
        </p:nvSpPr>
        <p:spPr>
          <a:xfrm>
            <a:off x="1123589" y="4014480"/>
            <a:ext cx="13021748" cy="38867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  <a:cs typeface="Gelasio" pitchFamily="34" charset="-120"/>
              </a:rPr>
              <a:t>Defined our aesthetic using soft colors, elegant images, catchy phrases for the homepage </a:t>
            </a:r>
            <a:endParaRPr lang="en-US" dirty="0">
              <a:latin typeface="Elephant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623645" y="4849131"/>
            <a:ext cx="499943" cy="499943"/>
          </a:xfrm>
          <a:prstGeom prst="roundRect">
            <a:avLst>
              <a:gd name="adj" fmla="val 26667"/>
            </a:avLst>
          </a:prstGeom>
          <a:solidFill>
            <a:srgbClr val="393636"/>
          </a:solidFill>
          <a:ln/>
        </p:spPr>
      </p:sp>
      <p:sp>
        <p:nvSpPr>
          <p:cNvPr id="15" name="Text 12"/>
          <p:cNvSpPr/>
          <p:nvPr/>
        </p:nvSpPr>
        <p:spPr>
          <a:xfrm>
            <a:off x="782446" y="4858137"/>
            <a:ext cx="18288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EBCCB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3</a:t>
            </a:r>
            <a:endParaRPr lang="en-US" sz="2624" dirty="0"/>
          </a:p>
        </p:txBody>
      </p:sp>
      <p:sp>
        <p:nvSpPr>
          <p:cNvPr id="16" name="Text 13"/>
          <p:cNvSpPr/>
          <p:nvPr/>
        </p:nvSpPr>
        <p:spPr>
          <a:xfrm>
            <a:off x="1142638" y="4892784"/>
            <a:ext cx="13021748" cy="34718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  <a:cs typeface="Gelasio" pitchFamily="34" charset="-120"/>
              </a:rPr>
              <a:t>Used the SILO structure for easy and friendly-user navigation</a:t>
            </a:r>
            <a:endParaRPr lang="en-US" dirty="0">
              <a:latin typeface="Elephant" pitchFamily="18" charset="0"/>
            </a:endParaRPr>
          </a:p>
        </p:txBody>
      </p:sp>
      <p:pic>
        <p:nvPicPr>
          <p:cNvPr id="17" name="Image 0" descr="preencoded.png">
            <a:extLst>
              <a:ext uri="{FF2B5EF4-FFF2-40B4-BE49-F238E27FC236}">
                <a16:creationId xmlns:a16="http://schemas.microsoft.com/office/drawing/2014/main" id="{2B6C9B2C-7DA2-4361-7041-B3A94D5B0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1" y="1"/>
            <a:ext cx="14630400" cy="1903154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93237098-D80F-78D0-17CE-DE53D433F9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09" y="5344113"/>
            <a:ext cx="6172200" cy="2872446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537E5AD1-7DA6-37B3-5FB8-C9D0000FF6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432" y="5344113"/>
            <a:ext cx="5924665" cy="287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80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  <p:txBody>
          <a:bodyPr/>
          <a:lstStyle/>
          <a:p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9A1D4C2-9FE4-7ACA-FEAE-CEF5C961B5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2388"/>
            <a:ext cx="6762135" cy="3994169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9D3488F2-4C45-E601-B690-0F9296294D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0161"/>
            <a:ext cx="6850626" cy="3586501"/>
          </a:xfrm>
          <a:prstGeom prst="rect">
            <a:avLst/>
          </a:prstGeom>
        </p:spPr>
      </p:pic>
      <p:sp>
        <p:nvSpPr>
          <p:cNvPr id="11" name="Text 2">
            <a:extLst>
              <a:ext uri="{FF2B5EF4-FFF2-40B4-BE49-F238E27FC236}">
                <a16:creationId xmlns:a16="http://schemas.microsoft.com/office/drawing/2014/main" id="{A1EFF91D-F466-98E9-0E8D-88E8A273ECBA}"/>
              </a:ext>
            </a:extLst>
          </p:cNvPr>
          <p:cNvSpPr/>
          <p:nvPr/>
        </p:nvSpPr>
        <p:spPr>
          <a:xfrm>
            <a:off x="3506031" y="236451"/>
            <a:ext cx="6615443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Eclat Jewels: Homepage</a:t>
            </a:r>
            <a:endParaRPr lang="en-US" sz="4374" dirty="0">
              <a:latin typeface="Elephant" pitchFamily="18" charset="0"/>
            </a:endParaRP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F9109DA5-AAED-6F5B-DD89-CE56562FC1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35" y="1032389"/>
            <a:ext cx="7868265" cy="320777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A4EF5681-D2B6-1457-E894-F6DA271BA5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626" y="4240162"/>
            <a:ext cx="7779774" cy="3586500"/>
          </a:xfrm>
          <a:prstGeom prst="rect">
            <a:avLst/>
          </a:prstGeom>
        </p:spPr>
      </p:pic>
      <p:sp>
        <p:nvSpPr>
          <p:cNvPr id="14" name="Text 5">
            <a:extLst>
              <a:ext uri="{FF2B5EF4-FFF2-40B4-BE49-F238E27FC236}">
                <a16:creationId xmlns:a16="http://schemas.microsoft.com/office/drawing/2014/main" id="{B5453AF0-75D3-6A79-01A5-7D4B808829A2}"/>
              </a:ext>
            </a:extLst>
          </p:cNvPr>
          <p:cNvSpPr/>
          <p:nvPr/>
        </p:nvSpPr>
        <p:spPr>
          <a:xfrm>
            <a:off x="1368412" y="7803197"/>
            <a:ext cx="2489745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dirty="0">
                <a:solidFill>
                  <a:srgbClr val="EBCCBB"/>
                </a:solidFill>
                <a:latin typeface="Elephant" pitchFamily="18" charset="0"/>
                <a:ea typeface="Gelasio" pitchFamily="34" charset="-122"/>
              </a:rPr>
              <a:t>https://dmlabs.ihu.edu.gr/group1/</a:t>
            </a:r>
            <a:endParaRPr lang="en-US" dirty="0">
              <a:latin typeface="Elephan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615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D3072E6302C9439D896AB6677D2B0A" ma:contentTypeVersion="3" ma:contentTypeDescription="Create a new document." ma:contentTypeScope="" ma:versionID="99e68f077fb45529f5d3e1afa19c7b05">
  <xsd:schema xmlns:xsd="http://www.w3.org/2001/XMLSchema" xmlns:xs="http://www.w3.org/2001/XMLSchema" xmlns:p="http://schemas.microsoft.com/office/2006/metadata/properties" xmlns:ns2="9df947b7-363a-490b-9f96-000fcd59a0c5" targetNamespace="http://schemas.microsoft.com/office/2006/metadata/properties" ma:root="true" ma:fieldsID="7b8369ce9bf3d9fc1361274b224e9111" ns2:_="">
    <xsd:import namespace="9df947b7-363a-490b-9f96-000fcd59a0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f947b7-363a-490b-9f96-000fcd59a0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8DB96F-FDE8-4769-AD39-55C7386EDC0F}">
  <ds:schemaRefs>
    <ds:schemaRef ds:uri="9df947b7-363a-490b-9f96-000fcd59a0c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70C775B-C076-4D91-9E23-121009C5C62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A2ACAD6-A283-4E34-AB16-6CF0AA68EA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1556</Words>
  <Application>Microsoft Office PowerPoint</Application>
  <PresentationFormat>Προσαρμογή</PresentationFormat>
  <Paragraphs>192</Paragraphs>
  <Slides>34</Slides>
  <Notes>33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34</vt:i4>
      </vt:variant>
    </vt:vector>
  </HeadingPairs>
  <TitlesOfParts>
    <vt:vector size="40" baseType="lpstr">
      <vt:lpstr>Arial</vt:lpstr>
      <vt:lpstr>Calibri</vt:lpstr>
      <vt:lpstr>Elephant</vt:lpstr>
      <vt:lpstr>Gelasio</vt:lpstr>
      <vt:lpstr>Times New Roman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Katerina Vassiliou</cp:lastModifiedBy>
  <cp:revision>50</cp:revision>
  <dcterms:created xsi:type="dcterms:W3CDTF">2024-01-08T10:32:26Z</dcterms:created>
  <dcterms:modified xsi:type="dcterms:W3CDTF">2024-01-26T10:46:06Z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0x010100C0D3072E6302C9439D896AB6677D2B0A</vt:lpwstr>
  </property>
</Properties>
</file>